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4" r:id="rId1"/>
  </p:sldMasterIdLst>
  <p:notesMasterIdLst>
    <p:notesMasterId r:id="rId55"/>
  </p:notesMasterIdLst>
  <p:handoutMasterIdLst>
    <p:handoutMasterId r:id="rId56"/>
  </p:handoutMasterIdLst>
  <p:sldIdLst>
    <p:sldId id="960" r:id="rId2"/>
    <p:sldId id="1324" r:id="rId3"/>
    <p:sldId id="1275" r:id="rId4"/>
    <p:sldId id="1388" r:id="rId5"/>
    <p:sldId id="1390" r:id="rId6"/>
    <p:sldId id="1394" r:id="rId7"/>
    <p:sldId id="1373" r:id="rId8"/>
    <p:sldId id="1393" r:id="rId9"/>
    <p:sldId id="1392" r:id="rId10"/>
    <p:sldId id="1285" r:id="rId11"/>
    <p:sldId id="1286" r:id="rId12"/>
    <p:sldId id="1161" r:id="rId13"/>
    <p:sldId id="1397" r:id="rId14"/>
    <p:sldId id="1382" r:id="rId15"/>
    <p:sldId id="1383" r:id="rId16"/>
    <p:sldId id="1384" r:id="rId17"/>
    <p:sldId id="1300" r:id="rId18"/>
    <p:sldId id="1299" r:id="rId19"/>
    <p:sldId id="1325" r:id="rId20"/>
    <p:sldId id="1302" r:id="rId21"/>
    <p:sldId id="1377" r:id="rId22"/>
    <p:sldId id="1338" r:id="rId23"/>
    <p:sldId id="1340" r:id="rId24"/>
    <p:sldId id="1337" r:id="rId25"/>
    <p:sldId id="1343" r:id="rId26"/>
    <p:sldId id="1344" r:id="rId27"/>
    <p:sldId id="1414" r:id="rId28"/>
    <p:sldId id="1257" r:id="rId29"/>
    <p:sldId id="1353" r:id="rId30"/>
    <p:sldId id="1354" r:id="rId31"/>
    <p:sldId id="1398" r:id="rId32"/>
    <p:sldId id="1385" r:id="rId33"/>
    <p:sldId id="1386" r:id="rId34"/>
    <p:sldId id="1358" r:id="rId35"/>
    <p:sldId id="1399" r:id="rId36"/>
    <p:sldId id="1400" r:id="rId37"/>
    <p:sldId id="1362" r:id="rId38"/>
    <p:sldId id="1415" r:id="rId39"/>
    <p:sldId id="1404" r:id="rId40"/>
    <p:sldId id="1405" r:id="rId41"/>
    <p:sldId id="1406" r:id="rId42"/>
    <p:sldId id="1413" r:id="rId43"/>
    <p:sldId id="1407" r:id="rId44"/>
    <p:sldId id="1410" r:id="rId45"/>
    <p:sldId id="1416" r:id="rId46"/>
    <p:sldId id="1411" r:id="rId47"/>
    <p:sldId id="1259" r:id="rId48"/>
    <p:sldId id="1320" r:id="rId49"/>
    <p:sldId id="1402" r:id="rId50"/>
    <p:sldId id="1401" r:id="rId51"/>
    <p:sldId id="1321" r:id="rId52"/>
    <p:sldId id="1381" r:id="rId53"/>
    <p:sldId id="1311" r:id="rId54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/>
  <p:clrMru>
    <a:srgbClr val="008040"/>
    <a:srgbClr val="006600"/>
    <a:srgbClr val="0000FF"/>
    <a:srgbClr val="FF0000"/>
    <a:srgbClr val="CC0000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174" autoAdjust="0"/>
  </p:normalViewPr>
  <p:slideViewPr>
    <p:cSldViewPr>
      <p:cViewPr varScale="1">
        <p:scale>
          <a:sx n="96" d="100"/>
          <a:sy n="96" d="100"/>
        </p:scale>
        <p:origin x="-143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10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Task engagement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numRef>
              <c:f>Sheet1!$A$2:$A$5</c:f>
              <c:numCache>
                <c:formatCode>d\-mmm</c:formatCode>
                <c:ptCount val="4"/>
                <c:pt idx="0">
                  <c:v>42032.0</c:v>
                </c:pt>
                <c:pt idx="1">
                  <c:v>42033.0</c:v>
                </c:pt>
                <c:pt idx="2">
                  <c:v>42034.0</c:v>
                </c:pt>
                <c:pt idx="3">
                  <c:v>42035.0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2.0</c:v>
                </c:pt>
                <c:pt idx="1">
                  <c:v>1.0</c:v>
                </c:pt>
                <c:pt idx="2">
                  <c:v>3.0</c:v>
                </c:pt>
                <c:pt idx="3">
                  <c:v>4.0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Tantrums</c:v>
                </c:pt>
              </c:strCache>
            </c:strRef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Sheet1!$A$2:$A$5</c:f>
              <c:numCache>
                <c:formatCode>d\-mmm</c:formatCode>
                <c:ptCount val="4"/>
                <c:pt idx="0">
                  <c:v>42032.0</c:v>
                </c:pt>
                <c:pt idx="1">
                  <c:v>42033.0</c:v>
                </c:pt>
                <c:pt idx="2">
                  <c:v>42034.0</c:v>
                </c:pt>
                <c:pt idx="3">
                  <c:v>42035.0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4.0</c:v>
                </c:pt>
                <c:pt idx="1">
                  <c:v>5.0</c:v>
                </c:pt>
                <c:pt idx="2">
                  <c:v>4.0</c:v>
                </c:pt>
                <c:pt idx="3">
                  <c:v>3.0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Fidelity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d\-mmm</c:formatCode>
                <c:ptCount val="4"/>
                <c:pt idx="0">
                  <c:v>42032.0</c:v>
                </c:pt>
                <c:pt idx="1">
                  <c:v>42033.0</c:v>
                </c:pt>
                <c:pt idx="2">
                  <c:v>42034.0</c:v>
                </c:pt>
                <c:pt idx="3">
                  <c:v>42035.0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0.0</c:v>
                </c:pt>
                <c:pt idx="1">
                  <c:v>3.0</c:v>
                </c:pt>
                <c:pt idx="2">
                  <c:v>5.0</c:v>
                </c:pt>
                <c:pt idx="3">
                  <c:v>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9147512"/>
        <c:axId val="-2075512888"/>
      </c:lineChart>
      <c:dateAx>
        <c:axId val="-2079147512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crossAx val="-2075512888"/>
        <c:crossesAt val="1.0"/>
        <c:auto val="1"/>
        <c:lblOffset val="100"/>
        <c:baseTimeUnit val="days"/>
      </c:dateAx>
      <c:valAx>
        <c:axId val="-2075512888"/>
        <c:scaling>
          <c:orientation val="minMax"/>
          <c:max val="5.0"/>
          <c:min val="1.0"/>
        </c:scaling>
        <c:delete val="0"/>
        <c:axPos val="l"/>
        <c:numFmt formatCode="General" sourceLinked="1"/>
        <c:majorTickMark val="out"/>
        <c:minorTickMark val="none"/>
        <c:tickLblPos val="nextTo"/>
        <c:crossAx val="-2079147512"/>
        <c:crosses val="autoZero"/>
        <c:crossBetween val="between"/>
        <c:majorUnit val="1.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ahoma"/>
          <a:cs typeface="Tahoma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D07EB-E3CD-A040-A797-1AEAC6496FF9}" type="doc">
      <dgm:prSet loTypeId="urn:microsoft.com/office/officeart/2005/8/layout/default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21F69AD-5EAB-054B-86AA-CA1441C8C586}">
      <dgm:prSet/>
      <dgm:spPr>
        <a:solidFill>
          <a:srgbClr val="0000FF"/>
        </a:solidFill>
      </dgm:spPr>
      <dgm:t>
        <a:bodyPr/>
        <a:lstStyle/>
        <a:p>
          <a:pPr rtl="0"/>
          <a:r>
            <a:rPr lang="en-US" dirty="0" smtClean="0">
              <a:latin typeface="Tahoma"/>
              <a:cs typeface="Tahoma"/>
            </a:rPr>
            <a:t>What is intensive </a:t>
          </a:r>
          <a:r>
            <a:rPr lang="en-US" dirty="0" smtClean="0">
              <a:latin typeface="Tahoma"/>
              <a:cs typeface="Tahoma"/>
            </a:rPr>
            <a:t>level wraparound?</a:t>
          </a:r>
          <a:endParaRPr lang="en-US" dirty="0">
            <a:latin typeface="Tahoma"/>
            <a:cs typeface="Tahoma"/>
          </a:endParaRPr>
        </a:p>
      </dgm:t>
    </dgm:pt>
    <dgm:pt modelId="{67FA3D23-B0F1-B047-8DE6-0001B0DD1D1E}" type="parTrans" cxnId="{2664AB77-6F5C-5142-96DB-2C9E89B5AB05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910F10DC-0A58-6F49-90AB-772B79347B31}" type="sibTrans" cxnId="{2664AB77-6F5C-5142-96DB-2C9E89B5AB05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0A8E174B-9FE5-8549-9252-667DABBDE390}">
      <dgm:prSet/>
      <dgm:spPr>
        <a:solidFill>
          <a:srgbClr val="FFFF00"/>
        </a:solidFill>
      </dgm:spPr>
      <dgm:t>
        <a:bodyPr/>
        <a:lstStyle/>
        <a:p>
          <a:pPr rtl="0"/>
          <a:r>
            <a:rPr lang="en-US" dirty="0" smtClean="0">
              <a:solidFill>
                <a:srgbClr val="000000"/>
              </a:solidFill>
              <a:latin typeface="Tahoma"/>
              <a:cs typeface="Tahoma"/>
            </a:rPr>
            <a:t>Is my school ready for the training?</a:t>
          </a:r>
          <a:endParaRPr lang="en-US" dirty="0">
            <a:solidFill>
              <a:srgbClr val="000000"/>
            </a:solidFill>
            <a:latin typeface="Tahoma"/>
            <a:cs typeface="Tahoma"/>
          </a:endParaRPr>
        </a:p>
      </dgm:t>
    </dgm:pt>
    <dgm:pt modelId="{A006EC0F-4C08-9441-BCEF-991AA1811C76}" type="parTrans" cxnId="{0814E7B7-B043-2642-B009-A0DFFCA7D7AD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19EE3CAD-B954-8943-943E-4B0BC96143BE}" type="sibTrans" cxnId="{0814E7B7-B043-2642-B009-A0DFFCA7D7AD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44D7DB8D-80DA-C043-9DF5-963E0982EC03}" type="pres">
      <dgm:prSet presAssocID="{693D07EB-E3CD-A040-A797-1AEAC6496F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3668C6-5E06-124A-B01F-C5BC8E7DC0C5}" type="pres">
      <dgm:prSet presAssocID="{D21F69AD-5EAB-054B-86AA-CA1441C8C58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E0C93-F3D1-904F-AA0A-40DE174BAAB0}" type="pres">
      <dgm:prSet presAssocID="{910F10DC-0A58-6F49-90AB-772B79347B31}" presName="sibTrans" presStyleCnt="0"/>
      <dgm:spPr/>
      <dgm:t>
        <a:bodyPr/>
        <a:lstStyle/>
        <a:p>
          <a:endParaRPr lang="en-US"/>
        </a:p>
      </dgm:t>
    </dgm:pt>
    <dgm:pt modelId="{DD6E586B-B4FA-3249-9431-501BC7F59ABC}" type="pres">
      <dgm:prSet presAssocID="{0A8E174B-9FE5-8549-9252-667DABBDE39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14E7B7-B043-2642-B009-A0DFFCA7D7AD}" srcId="{693D07EB-E3CD-A040-A797-1AEAC6496FF9}" destId="{0A8E174B-9FE5-8549-9252-667DABBDE390}" srcOrd="1" destOrd="0" parTransId="{A006EC0F-4C08-9441-BCEF-991AA1811C76}" sibTransId="{19EE3CAD-B954-8943-943E-4B0BC96143BE}"/>
    <dgm:cxn modelId="{D2EE0344-0103-6A48-9ED1-EFE8A94447CE}" type="presOf" srcId="{0A8E174B-9FE5-8549-9252-667DABBDE390}" destId="{DD6E586B-B4FA-3249-9431-501BC7F59ABC}" srcOrd="0" destOrd="0" presId="urn:microsoft.com/office/officeart/2005/8/layout/default"/>
    <dgm:cxn modelId="{2664AB77-6F5C-5142-96DB-2C9E89B5AB05}" srcId="{693D07EB-E3CD-A040-A797-1AEAC6496FF9}" destId="{D21F69AD-5EAB-054B-86AA-CA1441C8C586}" srcOrd="0" destOrd="0" parTransId="{67FA3D23-B0F1-B047-8DE6-0001B0DD1D1E}" sibTransId="{910F10DC-0A58-6F49-90AB-772B79347B31}"/>
    <dgm:cxn modelId="{6CB5A8EB-58D9-6F45-82BB-06DB71B60540}" type="presOf" srcId="{693D07EB-E3CD-A040-A797-1AEAC6496FF9}" destId="{44D7DB8D-80DA-C043-9DF5-963E0982EC03}" srcOrd="0" destOrd="0" presId="urn:microsoft.com/office/officeart/2005/8/layout/default"/>
    <dgm:cxn modelId="{DACFCD96-EF3E-2A4C-84C9-3CECC4DC5BF4}" type="presOf" srcId="{D21F69AD-5EAB-054B-86AA-CA1441C8C586}" destId="{723668C6-5E06-124A-B01F-C5BC8E7DC0C5}" srcOrd="0" destOrd="0" presId="urn:microsoft.com/office/officeart/2005/8/layout/default"/>
    <dgm:cxn modelId="{AAADE827-0A84-AA47-A1FA-289CD4D048C5}" type="presParOf" srcId="{44D7DB8D-80DA-C043-9DF5-963E0982EC03}" destId="{723668C6-5E06-124A-B01F-C5BC8E7DC0C5}" srcOrd="0" destOrd="0" presId="urn:microsoft.com/office/officeart/2005/8/layout/default"/>
    <dgm:cxn modelId="{E61769E4-9293-0E4F-AD4D-69E7026F4FB8}" type="presParOf" srcId="{44D7DB8D-80DA-C043-9DF5-963E0982EC03}" destId="{9C8E0C93-F3D1-904F-AA0A-40DE174BAAB0}" srcOrd="1" destOrd="0" presId="urn:microsoft.com/office/officeart/2005/8/layout/default"/>
    <dgm:cxn modelId="{14DE5683-CF76-2647-9844-360C9C0D8708}" type="presParOf" srcId="{44D7DB8D-80DA-C043-9DF5-963E0982EC03}" destId="{DD6E586B-B4FA-3249-9431-501BC7F59AB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9134C63-D848-A044-8418-6DBBF6BF663D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FC6D81-70E0-2343-86B9-088B4D0071AC}">
      <dgm:prSet phldrT="[Text]" custT="1"/>
      <dgm:spPr/>
      <dgm:t>
        <a:bodyPr/>
        <a:lstStyle/>
        <a:p>
          <a:r>
            <a:rPr lang="en-US" sz="2000" dirty="0" smtClean="0">
              <a:latin typeface="Tahoma"/>
              <a:cs typeface="Tahoma"/>
            </a:rPr>
            <a:t>1 Teaming</a:t>
          </a:r>
          <a:endParaRPr lang="en-US" sz="2000" dirty="0">
            <a:latin typeface="Tahoma"/>
            <a:cs typeface="Tahoma"/>
          </a:endParaRPr>
        </a:p>
      </dgm:t>
    </dgm:pt>
    <dgm:pt modelId="{7DE89E21-1908-A84A-A233-D622A1621D79}" type="parTrans" cxnId="{2A86BE0D-4945-7343-B242-FCEE91E105F8}">
      <dgm:prSet/>
      <dgm:spPr/>
      <dgm:t>
        <a:bodyPr/>
        <a:lstStyle/>
        <a:p>
          <a:endParaRPr lang="en-US" sz="1800">
            <a:latin typeface="Tahoma"/>
            <a:cs typeface="Tahoma"/>
          </a:endParaRPr>
        </a:p>
      </dgm:t>
    </dgm:pt>
    <dgm:pt modelId="{F225DDC2-6AB1-7049-BB6C-A99BB5ED76D5}" type="sibTrans" cxnId="{2A86BE0D-4945-7343-B242-FCEE91E105F8}">
      <dgm:prSet custT="1"/>
      <dgm:spPr/>
      <dgm:t>
        <a:bodyPr/>
        <a:lstStyle/>
        <a:p>
          <a:endParaRPr lang="en-US" sz="1100">
            <a:latin typeface="Tahoma"/>
            <a:cs typeface="Tahoma"/>
          </a:endParaRPr>
        </a:p>
      </dgm:t>
    </dgm:pt>
    <dgm:pt modelId="{0A0B5E5B-2932-764E-AE4C-906BAF234D2F}">
      <dgm:prSet phldrT="[Text]" custT="1"/>
      <dgm:spPr/>
      <dgm:t>
        <a:bodyPr/>
        <a:lstStyle/>
        <a:p>
          <a:r>
            <a:rPr lang="en-US" sz="2000" dirty="0" smtClean="0">
              <a:latin typeface="Tahoma"/>
              <a:cs typeface="Tahoma"/>
            </a:rPr>
            <a:t>2 Goals</a:t>
          </a:r>
          <a:endParaRPr lang="en-US" sz="2000" dirty="0">
            <a:latin typeface="Tahoma"/>
            <a:cs typeface="Tahoma"/>
          </a:endParaRPr>
        </a:p>
      </dgm:t>
    </dgm:pt>
    <dgm:pt modelId="{77D3A009-CCB4-A345-A9D1-B194EF3F7062}" type="parTrans" cxnId="{882511CF-0789-294E-A08B-D37BA458A21A}">
      <dgm:prSet/>
      <dgm:spPr/>
      <dgm:t>
        <a:bodyPr/>
        <a:lstStyle/>
        <a:p>
          <a:endParaRPr lang="en-US" sz="1800">
            <a:latin typeface="Tahoma"/>
            <a:cs typeface="Tahoma"/>
          </a:endParaRPr>
        </a:p>
      </dgm:t>
    </dgm:pt>
    <dgm:pt modelId="{B5096505-7EAF-2F41-95AE-25ECC9457B38}" type="sibTrans" cxnId="{882511CF-0789-294E-A08B-D37BA458A21A}">
      <dgm:prSet custT="1"/>
      <dgm:spPr/>
      <dgm:t>
        <a:bodyPr/>
        <a:lstStyle/>
        <a:p>
          <a:endParaRPr lang="en-US" sz="1100">
            <a:latin typeface="Tahoma"/>
            <a:cs typeface="Tahoma"/>
          </a:endParaRPr>
        </a:p>
      </dgm:t>
    </dgm:pt>
    <dgm:pt modelId="{1AC0F6C6-F176-7C4F-A69B-F19F424AA732}">
      <dgm:prSet phldrT="[Text]" custT="1"/>
      <dgm:spPr/>
      <dgm:t>
        <a:bodyPr lIns="0" tIns="0" rIns="0" bIns="0"/>
        <a:lstStyle/>
        <a:p>
          <a:r>
            <a:rPr lang="en-US" sz="2000" dirty="0" smtClean="0">
              <a:latin typeface="Tahoma"/>
              <a:cs typeface="Tahoma"/>
            </a:rPr>
            <a:t>3 </a:t>
          </a:r>
          <a:r>
            <a:rPr lang="en-US" sz="1600" dirty="0" smtClean="0">
              <a:latin typeface="Tahoma"/>
              <a:cs typeface="Tahoma"/>
            </a:rPr>
            <a:t>Assessment</a:t>
          </a:r>
          <a:r>
            <a:rPr lang="en-US" sz="2400" dirty="0" smtClean="0">
              <a:latin typeface="Tahoma"/>
              <a:cs typeface="Tahoma"/>
            </a:rPr>
            <a:t> </a:t>
          </a:r>
          <a:r>
            <a:rPr lang="en-US" sz="2000" dirty="0" smtClean="0">
              <a:latin typeface="Tahoma"/>
              <a:cs typeface="Tahoma"/>
            </a:rPr>
            <a:t>(FBA)</a:t>
          </a:r>
          <a:endParaRPr lang="en-US" sz="2000" dirty="0">
            <a:latin typeface="Tahoma"/>
            <a:cs typeface="Tahoma"/>
          </a:endParaRPr>
        </a:p>
      </dgm:t>
    </dgm:pt>
    <dgm:pt modelId="{E958BB26-EA35-814F-9F0F-AE21BDB3BC91}" type="parTrans" cxnId="{A578C5DB-173B-2C41-81B9-71AFB51D0560}">
      <dgm:prSet/>
      <dgm:spPr/>
      <dgm:t>
        <a:bodyPr/>
        <a:lstStyle/>
        <a:p>
          <a:endParaRPr lang="en-US" sz="1800">
            <a:latin typeface="Tahoma"/>
            <a:cs typeface="Tahoma"/>
          </a:endParaRPr>
        </a:p>
      </dgm:t>
    </dgm:pt>
    <dgm:pt modelId="{ABE24B52-C314-AE40-837F-2A3845F26899}" type="sibTrans" cxnId="{A578C5DB-173B-2C41-81B9-71AFB51D0560}">
      <dgm:prSet custT="1"/>
      <dgm:spPr/>
      <dgm:t>
        <a:bodyPr/>
        <a:lstStyle/>
        <a:p>
          <a:endParaRPr lang="en-US" sz="1100">
            <a:latin typeface="Tahoma"/>
            <a:cs typeface="Tahoma"/>
          </a:endParaRPr>
        </a:p>
      </dgm:t>
    </dgm:pt>
    <dgm:pt modelId="{BDF05EAA-B0EA-5849-AE1B-0C210E6163FE}">
      <dgm:prSet phldrT="[Text]" custT="1"/>
      <dgm:spPr/>
      <dgm:t>
        <a:bodyPr lIns="0" tIns="0" rIns="0" bIns="0"/>
        <a:lstStyle/>
        <a:p>
          <a:r>
            <a:rPr lang="en-US" sz="1800" dirty="0" smtClean="0">
              <a:latin typeface="Tahoma"/>
              <a:cs typeface="Tahoma"/>
            </a:rPr>
            <a:t>4 </a:t>
          </a:r>
          <a:r>
            <a:rPr lang="en-US" sz="1600" dirty="0" smtClean="0">
              <a:latin typeface="Tahoma"/>
              <a:cs typeface="Tahoma"/>
            </a:rPr>
            <a:t>Intervention</a:t>
          </a:r>
          <a:r>
            <a:rPr lang="en-US" sz="1800" dirty="0" smtClean="0">
              <a:latin typeface="Tahoma"/>
              <a:cs typeface="Tahoma"/>
            </a:rPr>
            <a:t> (BIP)</a:t>
          </a:r>
          <a:endParaRPr lang="en-US" sz="1800" dirty="0">
            <a:latin typeface="Tahoma"/>
            <a:cs typeface="Tahoma"/>
          </a:endParaRPr>
        </a:p>
      </dgm:t>
    </dgm:pt>
    <dgm:pt modelId="{4BD3EF17-00DE-A241-A65B-0527AA020864}" type="parTrans" cxnId="{5DBFCD85-57AB-9848-98C5-39D633AA3190}">
      <dgm:prSet/>
      <dgm:spPr/>
      <dgm:t>
        <a:bodyPr/>
        <a:lstStyle/>
        <a:p>
          <a:endParaRPr lang="en-US" sz="1800">
            <a:latin typeface="Tahoma"/>
            <a:cs typeface="Tahoma"/>
          </a:endParaRPr>
        </a:p>
      </dgm:t>
    </dgm:pt>
    <dgm:pt modelId="{FDF55ACC-5FC3-D248-91A9-C91A3004765F}" type="sibTrans" cxnId="{5DBFCD85-57AB-9848-98C5-39D633AA3190}">
      <dgm:prSet custT="1"/>
      <dgm:spPr/>
      <dgm:t>
        <a:bodyPr/>
        <a:lstStyle/>
        <a:p>
          <a:endParaRPr lang="en-US" sz="1100">
            <a:latin typeface="Tahoma"/>
            <a:cs typeface="Tahoma"/>
          </a:endParaRPr>
        </a:p>
      </dgm:t>
    </dgm:pt>
    <dgm:pt modelId="{347EBF31-170F-2A4A-8F89-723C966C966A}">
      <dgm:prSet phldrT="[Text]" custT="1"/>
      <dgm:spPr/>
      <dgm:t>
        <a:bodyPr lIns="0" tIns="0" rIns="0" bIns="0"/>
        <a:lstStyle/>
        <a:p>
          <a:r>
            <a:rPr lang="en-US" sz="2000" dirty="0" smtClean="0">
              <a:latin typeface="Tahoma"/>
              <a:cs typeface="Tahoma"/>
            </a:rPr>
            <a:t>5 </a:t>
          </a:r>
          <a:r>
            <a:rPr lang="en-US" sz="1600" dirty="0" smtClean="0">
              <a:latin typeface="Tahoma"/>
              <a:cs typeface="Tahoma"/>
            </a:rPr>
            <a:t>Evaluation</a:t>
          </a:r>
          <a:r>
            <a:rPr lang="en-US" sz="2000" dirty="0" smtClean="0">
              <a:latin typeface="Tahoma"/>
              <a:cs typeface="Tahoma"/>
            </a:rPr>
            <a:t> (BIP)</a:t>
          </a:r>
          <a:endParaRPr lang="en-US" sz="2000" dirty="0">
            <a:latin typeface="Tahoma"/>
            <a:cs typeface="Tahoma"/>
          </a:endParaRPr>
        </a:p>
      </dgm:t>
    </dgm:pt>
    <dgm:pt modelId="{E77B773B-5FEF-F641-902D-DFCD91C9E56D}" type="parTrans" cxnId="{828E5C09-1EB5-D34F-9917-DE4296932A28}">
      <dgm:prSet/>
      <dgm:spPr/>
      <dgm:t>
        <a:bodyPr/>
        <a:lstStyle/>
        <a:p>
          <a:endParaRPr lang="en-US" sz="1800">
            <a:latin typeface="Tahoma"/>
            <a:cs typeface="Tahoma"/>
          </a:endParaRPr>
        </a:p>
      </dgm:t>
    </dgm:pt>
    <dgm:pt modelId="{5038B7BD-8EFB-EE43-B193-7424EAFB6113}" type="sibTrans" cxnId="{828E5C09-1EB5-D34F-9917-DE4296932A28}">
      <dgm:prSet custT="1"/>
      <dgm:spPr/>
      <dgm:t>
        <a:bodyPr/>
        <a:lstStyle/>
        <a:p>
          <a:endParaRPr lang="en-US" sz="1100">
            <a:latin typeface="Tahoma"/>
            <a:cs typeface="Tahoma"/>
          </a:endParaRPr>
        </a:p>
      </dgm:t>
    </dgm:pt>
    <dgm:pt modelId="{C2043448-EBEC-4849-B221-2BFF37C4A0FA}" type="pres">
      <dgm:prSet presAssocID="{C9134C63-D848-A044-8418-6DBBF6BF663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DE8D63-6B0A-054E-9EDE-D12C8825CCAD}" type="pres">
      <dgm:prSet presAssocID="{31FC6D81-70E0-2343-86B9-088B4D0071A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F2DC8-3071-3948-A3B6-4B5DF1D05757}" type="pres">
      <dgm:prSet presAssocID="{F225DDC2-6AB1-7049-BB6C-A99BB5ED76D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973BC1F-40F1-794B-9A38-0E1298B02A4C}" type="pres">
      <dgm:prSet presAssocID="{F225DDC2-6AB1-7049-BB6C-A99BB5ED76D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714E91A-C160-194D-8B67-B94DB17B0E43}" type="pres">
      <dgm:prSet presAssocID="{0A0B5E5B-2932-764E-AE4C-906BAF234D2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32F3D-176A-DA4E-B8B0-AEA4786E9D37}" type="pres">
      <dgm:prSet presAssocID="{B5096505-7EAF-2F41-95AE-25ECC9457B3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165D642-19F8-8147-BC9E-DCE087A3063E}" type="pres">
      <dgm:prSet presAssocID="{B5096505-7EAF-2F41-95AE-25ECC9457B3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69FD425-294C-1046-84B7-634DDC3FCABF}" type="pres">
      <dgm:prSet presAssocID="{1AC0F6C6-F176-7C4F-A69B-F19F424AA73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71718-80D7-3748-A55B-759900103859}" type="pres">
      <dgm:prSet presAssocID="{ABE24B52-C314-AE40-837F-2A3845F26899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C36B6C4-0A6F-E84D-BE93-961C2FA2A85E}" type="pres">
      <dgm:prSet presAssocID="{ABE24B52-C314-AE40-837F-2A3845F2689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B6B9EE8-0D21-2940-A616-F3CF2E364D24}" type="pres">
      <dgm:prSet presAssocID="{BDF05EAA-B0EA-5849-AE1B-0C210E6163F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F59A3-CD55-AC49-A8EC-537072C3CADC}" type="pres">
      <dgm:prSet presAssocID="{FDF55ACC-5FC3-D248-91A9-C91A3004765F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1A7B74C-5D0F-B84C-A31B-26208E88E11C}" type="pres">
      <dgm:prSet presAssocID="{FDF55ACC-5FC3-D248-91A9-C91A3004765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055A228B-730B-E548-B01D-38059EFC69F8}" type="pres">
      <dgm:prSet presAssocID="{347EBF31-170F-2A4A-8F89-723C966C966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35C700-9C39-114E-92F4-BC4585231EDA}" type="pres">
      <dgm:prSet presAssocID="{5038B7BD-8EFB-EE43-B193-7424EAFB611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8DFC3654-657B-B045-8BEB-2DD5767D2D1F}" type="pres">
      <dgm:prSet presAssocID="{5038B7BD-8EFB-EE43-B193-7424EAFB611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5DBFCD85-57AB-9848-98C5-39D633AA3190}" srcId="{C9134C63-D848-A044-8418-6DBBF6BF663D}" destId="{BDF05EAA-B0EA-5849-AE1B-0C210E6163FE}" srcOrd="3" destOrd="0" parTransId="{4BD3EF17-00DE-A241-A65B-0527AA020864}" sibTransId="{FDF55ACC-5FC3-D248-91A9-C91A3004765F}"/>
    <dgm:cxn modelId="{0CD2C7D6-CAA0-0C43-84CF-51D66787B8E0}" type="presOf" srcId="{5038B7BD-8EFB-EE43-B193-7424EAFB6113}" destId="{6035C700-9C39-114E-92F4-BC4585231EDA}" srcOrd="0" destOrd="0" presId="urn:microsoft.com/office/officeart/2005/8/layout/cycle2"/>
    <dgm:cxn modelId="{0F9FB699-DD05-B04D-BF97-A0C372B63E44}" type="presOf" srcId="{5038B7BD-8EFB-EE43-B193-7424EAFB6113}" destId="{8DFC3654-657B-B045-8BEB-2DD5767D2D1F}" srcOrd="1" destOrd="0" presId="urn:microsoft.com/office/officeart/2005/8/layout/cycle2"/>
    <dgm:cxn modelId="{2A86BE0D-4945-7343-B242-FCEE91E105F8}" srcId="{C9134C63-D848-A044-8418-6DBBF6BF663D}" destId="{31FC6D81-70E0-2343-86B9-088B4D0071AC}" srcOrd="0" destOrd="0" parTransId="{7DE89E21-1908-A84A-A233-D622A1621D79}" sibTransId="{F225DDC2-6AB1-7049-BB6C-A99BB5ED76D5}"/>
    <dgm:cxn modelId="{DD8A5209-43EF-8C41-8B69-5574AF706134}" type="presOf" srcId="{B5096505-7EAF-2F41-95AE-25ECC9457B38}" destId="{F165D642-19F8-8147-BC9E-DCE087A3063E}" srcOrd="1" destOrd="0" presId="urn:microsoft.com/office/officeart/2005/8/layout/cycle2"/>
    <dgm:cxn modelId="{B81701B8-22E5-F04A-B274-65705CA457C7}" type="presOf" srcId="{ABE24B52-C314-AE40-837F-2A3845F26899}" destId="{2EE71718-80D7-3748-A55B-759900103859}" srcOrd="0" destOrd="0" presId="urn:microsoft.com/office/officeart/2005/8/layout/cycle2"/>
    <dgm:cxn modelId="{882511CF-0789-294E-A08B-D37BA458A21A}" srcId="{C9134C63-D848-A044-8418-6DBBF6BF663D}" destId="{0A0B5E5B-2932-764E-AE4C-906BAF234D2F}" srcOrd="1" destOrd="0" parTransId="{77D3A009-CCB4-A345-A9D1-B194EF3F7062}" sibTransId="{B5096505-7EAF-2F41-95AE-25ECC9457B38}"/>
    <dgm:cxn modelId="{21FE63BA-36F5-AA4C-82EC-5608150AA538}" type="presOf" srcId="{BDF05EAA-B0EA-5849-AE1B-0C210E6163FE}" destId="{8B6B9EE8-0D21-2940-A616-F3CF2E364D24}" srcOrd="0" destOrd="0" presId="urn:microsoft.com/office/officeart/2005/8/layout/cycle2"/>
    <dgm:cxn modelId="{F3FC88E6-5F72-724C-BBAC-2B902C5926E9}" type="presOf" srcId="{31FC6D81-70E0-2343-86B9-088B4D0071AC}" destId="{17DE8D63-6B0A-054E-9EDE-D12C8825CCAD}" srcOrd="0" destOrd="0" presId="urn:microsoft.com/office/officeart/2005/8/layout/cycle2"/>
    <dgm:cxn modelId="{A3645E9E-7435-7040-B26A-029A4F6A6E01}" type="presOf" srcId="{F225DDC2-6AB1-7049-BB6C-A99BB5ED76D5}" destId="{3D1F2DC8-3071-3948-A3B6-4B5DF1D05757}" srcOrd="0" destOrd="0" presId="urn:microsoft.com/office/officeart/2005/8/layout/cycle2"/>
    <dgm:cxn modelId="{A578C5DB-173B-2C41-81B9-71AFB51D0560}" srcId="{C9134C63-D848-A044-8418-6DBBF6BF663D}" destId="{1AC0F6C6-F176-7C4F-A69B-F19F424AA732}" srcOrd="2" destOrd="0" parTransId="{E958BB26-EA35-814F-9F0F-AE21BDB3BC91}" sibTransId="{ABE24B52-C314-AE40-837F-2A3845F26899}"/>
    <dgm:cxn modelId="{643E3576-1BBF-954F-BDD4-B24BA10FD6BC}" type="presOf" srcId="{1AC0F6C6-F176-7C4F-A69B-F19F424AA732}" destId="{B69FD425-294C-1046-84B7-634DDC3FCABF}" srcOrd="0" destOrd="0" presId="urn:microsoft.com/office/officeart/2005/8/layout/cycle2"/>
    <dgm:cxn modelId="{8E1F46B6-2D1E-8843-B02D-137448B422D5}" type="presOf" srcId="{ABE24B52-C314-AE40-837F-2A3845F26899}" destId="{7C36B6C4-0A6F-E84D-BE93-961C2FA2A85E}" srcOrd="1" destOrd="0" presId="urn:microsoft.com/office/officeart/2005/8/layout/cycle2"/>
    <dgm:cxn modelId="{DDCD0BD8-6F28-A145-93CF-6B89104B19BD}" type="presOf" srcId="{C9134C63-D848-A044-8418-6DBBF6BF663D}" destId="{C2043448-EBEC-4849-B221-2BFF37C4A0FA}" srcOrd="0" destOrd="0" presId="urn:microsoft.com/office/officeart/2005/8/layout/cycle2"/>
    <dgm:cxn modelId="{D76F75F1-A858-6D4A-A661-DC303A59A91E}" type="presOf" srcId="{0A0B5E5B-2932-764E-AE4C-906BAF234D2F}" destId="{B714E91A-C160-194D-8B67-B94DB17B0E43}" srcOrd="0" destOrd="0" presId="urn:microsoft.com/office/officeart/2005/8/layout/cycle2"/>
    <dgm:cxn modelId="{4C2B75AF-FBA8-8745-BD29-AF3E493C7F4A}" type="presOf" srcId="{B5096505-7EAF-2F41-95AE-25ECC9457B38}" destId="{6D832F3D-176A-DA4E-B8B0-AEA4786E9D37}" srcOrd="0" destOrd="0" presId="urn:microsoft.com/office/officeart/2005/8/layout/cycle2"/>
    <dgm:cxn modelId="{379F310B-22DC-FE4B-88F7-DF06C5FF58BA}" type="presOf" srcId="{F225DDC2-6AB1-7049-BB6C-A99BB5ED76D5}" destId="{8973BC1F-40F1-794B-9A38-0E1298B02A4C}" srcOrd="1" destOrd="0" presId="urn:microsoft.com/office/officeart/2005/8/layout/cycle2"/>
    <dgm:cxn modelId="{98E64FB2-EC9B-8943-AAF8-A300B4FE9929}" type="presOf" srcId="{FDF55ACC-5FC3-D248-91A9-C91A3004765F}" destId="{F1A7B74C-5D0F-B84C-A31B-26208E88E11C}" srcOrd="1" destOrd="0" presId="urn:microsoft.com/office/officeart/2005/8/layout/cycle2"/>
    <dgm:cxn modelId="{E3802F0C-C49B-E74B-AC38-C978CB0AC1DF}" type="presOf" srcId="{347EBF31-170F-2A4A-8F89-723C966C966A}" destId="{055A228B-730B-E548-B01D-38059EFC69F8}" srcOrd="0" destOrd="0" presId="urn:microsoft.com/office/officeart/2005/8/layout/cycle2"/>
    <dgm:cxn modelId="{3D027543-B1A2-E041-BD00-A628705E911D}" type="presOf" srcId="{FDF55ACC-5FC3-D248-91A9-C91A3004765F}" destId="{227F59A3-CD55-AC49-A8EC-537072C3CADC}" srcOrd="0" destOrd="0" presId="urn:microsoft.com/office/officeart/2005/8/layout/cycle2"/>
    <dgm:cxn modelId="{828E5C09-1EB5-D34F-9917-DE4296932A28}" srcId="{C9134C63-D848-A044-8418-6DBBF6BF663D}" destId="{347EBF31-170F-2A4A-8F89-723C966C966A}" srcOrd="4" destOrd="0" parTransId="{E77B773B-5FEF-F641-902D-DFCD91C9E56D}" sibTransId="{5038B7BD-8EFB-EE43-B193-7424EAFB6113}"/>
    <dgm:cxn modelId="{610C4074-664F-2447-B6E5-43307A635102}" type="presParOf" srcId="{C2043448-EBEC-4849-B221-2BFF37C4A0FA}" destId="{17DE8D63-6B0A-054E-9EDE-D12C8825CCAD}" srcOrd="0" destOrd="0" presId="urn:microsoft.com/office/officeart/2005/8/layout/cycle2"/>
    <dgm:cxn modelId="{92E5D3B3-1C58-9A4F-887A-9AB22E75E6B2}" type="presParOf" srcId="{C2043448-EBEC-4849-B221-2BFF37C4A0FA}" destId="{3D1F2DC8-3071-3948-A3B6-4B5DF1D05757}" srcOrd="1" destOrd="0" presId="urn:microsoft.com/office/officeart/2005/8/layout/cycle2"/>
    <dgm:cxn modelId="{5DB58B94-7B6A-0C4E-B321-991CEBCE0215}" type="presParOf" srcId="{3D1F2DC8-3071-3948-A3B6-4B5DF1D05757}" destId="{8973BC1F-40F1-794B-9A38-0E1298B02A4C}" srcOrd="0" destOrd="0" presId="urn:microsoft.com/office/officeart/2005/8/layout/cycle2"/>
    <dgm:cxn modelId="{C17FAD2F-3465-6847-91E6-8326D8D8B66B}" type="presParOf" srcId="{C2043448-EBEC-4849-B221-2BFF37C4A0FA}" destId="{B714E91A-C160-194D-8B67-B94DB17B0E43}" srcOrd="2" destOrd="0" presId="urn:microsoft.com/office/officeart/2005/8/layout/cycle2"/>
    <dgm:cxn modelId="{BBABD998-C35B-FB4B-B989-2D3C631C4628}" type="presParOf" srcId="{C2043448-EBEC-4849-B221-2BFF37C4A0FA}" destId="{6D832F3D-176A-DA4E-B8B0-AEA4786E9D37}" srcOrd="3" destOrd="0" presId="urn:microsoft.com/office/officeart/2005/8/layout/cycle2"/>
    <dgm:cxn modelId="{1060A088-92BD-4545-9DF8-4BCD933900D0}" type="presParOf" srcId="{6D832F3D-176A-DA4E-B8B0-AEA4786E9D37}" destId="{F165D642-19F8-8147-BC9E-DCE087A3063E}" srcOrd="0" destOrd="0" presId="urn:microsoft.com/office/officeart/2005/8/layout/cycle2"/>
    <dgm:cxn modelId="{A2243DF6-4261-4744-BF3C-9121608F1453}" type="presParOf" srcId="{C2043448-EBEC-4849-B221-2BFF37C4A0FA}" destId="{B69FD425-294C-1046-84B7-634DDC3FCABF}" srcOrd="4" destOrd="0" presId="urn:microsoft.com/office/officeart/2005/8/layout/cycle2"/>
    <dgm:cxn modelId="{8FBD46E4-AB17-3341-A5BD-AD24C0446E46}" type="presParOf" srcId="{C2043448-EBEC-4849-B221-2BFF37C4A0FA}" destId="{2EE71718-80D7-3748-A55B-759900103859}" srcOrd="5" destOrd="0" presId="urn:microsoft.com/office/officeart/2005/8/layout/cycle2"/>
    <dgm:cxn modelId="{E49D2B8F-B6D5-AB40-8B17-AA0378F6E9FA}" type="presParOf" srcId="{2EE71718-80D7-3748-A55B-759900103859}" destId="{7C36B6C4-0A6F-E84D-BE93-961C2FA2A85E}" srcOrd="0" destOrd="0" presId="urn:microsoft.com/office/officeart/2005/8/layout/cycle2"/>
    <dgm:cxn modelId="{E4B98A9D-3DBE-B44D-ACC6-858550C01234}" type="presParOf" srcId="{C2043448-EBEC-4849-B221-2BFF37C4A0FA}" destId="{8B6B9EE8-0D21-2940-A616-F3CF2E364D24}" srcOrd="6" destOrd="0" presId="urn:microsoft.com/office/officeart/2005/8/layout/cycle2"/>
    <dgm:cxn modelId="{D9EF2E17-2B79-EB4A-9A50-35CE5B9AF628}" type="presParOf" srcId="{C2043448-EBEC-4849-B221-2BFF37C4A0FA}" destId="{227F59A3-CD55-AC49-A8EC-537072C3CADC}" srcOrd="7" destOrd="0" presId="urn:microsoft.com/office/officeart/2005/8/layout/cycle2"/>
    <dgm:cxn modelId="{E723F294-86D3-0B4B-9FC6-D7AC93187977}" type="presParOf" srcId="{227F59A3-CD55-AC49-A8EC-537072C3CADC}" destId="{F1A7B74C-5D0F-B84C-A31B-26208E88E11C}" srcOrd="0" destOrd="0" presId="urn:microsoft.com/office/officeart/2005/8/layout/cycle2"/>
    <dgm:cxn modelId="{D0A1D46D-0564-A042-BBE1-B2F68C41A7CA}" type="presParOf" srcId="{C2043448-EBEC-4849-B221-2BFF37C4A0FA}" destId="{055A228B-730B-E548-B01D-38059EFC69F8}" srcOrd="8" destOrd="0" presId="urn:microsoft.com/office/officeart/2005/8/layout/cycle2"/>
    <dgm:cxn modelId="{44771714-6BB3-6943-91C7-7642689E7B78}" type="presParOf" srcId="{C2043448-EBEC-4849-B221-2BFF37C4A0FA}" destId="{6035C700-9C39-114E-92F4-BC4585231EDA}" srcOrd="9" destOrd="0" presId="urn:microsoft.com/office/officeart/2005/8/layout/cycle2"/>
    <dgm:cxn modelId="{F4FE4BB4-1D89-344A-98BC-66FC467116D8}" type="presParOf" srcId="{6035C700-9C39-114E-92F4-BC4585231EDA}" destId="{8DFC3654-657B-B045-8BEB-2DD5767D2D1F}" srcOrd="0" destOrd="0" presId="urn:microsoft.com/office/officeart/2005/8/layout/cycle2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500BD5C-8289-3442-BCFF-9269181CE99F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7873DC9-A0BB-C34D-8C5F-DAEB8658FBAC}">
      <dgm:prSet/>
      <dgm:spPr/>
      <dgm:t>
        <a:bodyPr/>
        <a:lstStyle/>
        <a:p>
          <a:pPr rtl="0"/>
          <a:r>
            <a:rPr lang="en-US" dirty="0" smtClean="0">
              <a:latin typeface="Tahoma"/>
              <a:cs typeface="Tahoma"/>
            </a:rPr>
            <a:t>Exploration</a:t>
          </a:r>
          <a:endParaRPr lang="en-US" dirty="0">
            <a:latin typeface="Tahoma"/>
            <a:cs typeface="Tahoma"/>
          </a:endParaRPr>
        </a:p>
      </dgm:t>
    </dgm:pt>
    <dgm:pt modelId="{AF1D62F7-9562-F648-8018-81E678502A14}" type="parTrans" cxnId="{54F1E7FD-7E79-AF40-AFE1-91B14B02DD8C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BC70B730-6594-614C-A5B4-5937D014FAC5}" type="sibTrans" cxnId="{54F1E7FD-7E79-AF40-AFE1-91B14B02DD8C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A823A596-1243-BC45-8216-625DF2450646}">
      <dgm:prSet/>
      <dgm:spPr/>
      <dgm:t>
        <a:bodyPr/>
        <a:lstStyle/>
        <a:p>
          <a:pPr rtl="0"/>
          <a:r>
            <a:rPr lang="en-US" dirty="0" smtClean="0">
              <a:latin typeface="Tahoma"/>
              <a:cs typeface="Tahoma"/>
            </a:rPr>
            <a:t>Installation</a:t>
          </a:r>
          <a:endParaRPr lang="en-US" dirty="0">
            <a:latin typeface="Tahoma"/>
            <a:cs typeface="Tahoma"/>
          </a:endParaRPr>
        </a:p>
      </dgm:t>
    </dgm:pt>
    <dgm:pt modelId="{072D81CA-7113-2949-B2ED-9AD6DB562D0A}" type="parTrans" cxnId="{E8C463DD-C3CF-F749-81DD-70E45602A25D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9A26B5BD-6B7D-4841-8FA4-4FCD4B161AC0}" type="sibTrans" cxnId="{E8C463DD-C3CF-F749-81DD-70E45602A25D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44B0E8EA-E538-0F47-B29F-D19A6E4427F5}">
      <dgm:prSet/>
      <dgm:spPr/>
      <dgm:t>
        <a:bodyPr/>
        <a:lstStyle/>
        <a:p>
          <a:pPr rtl="0"/>
          <a:r>
            <a:rPr lang="en-US" dirty="0" smtClean="0">
              <a:latin typeface="Tahoma"/>
              <a:cs typeface="Tahoma"/>
            </a:rPr>
            <a:t>Initial Implementation</a:t>
          </a:r>
          <a:endParaRPr lang="en-US" dirty="0">
            <a:latin typeface="Tahoma"/>
            <a:cs typeface="Tahoma"/>
          </a:endParaRPr>
        </a:p>
      </dgm:t>
    </dgm:pt>
    <dgm:pt modelId="{5B59FC1A-B02A-CF49-B3F8-4CA359E10A00}" type="parTrans" cxnId="{CA55DCAE-ECC9-A840-87AF-64D2611B599E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EED75ADA-6929-334D-AC69-3DADE1A602FB}" type="sibTrans" cxnId="{CA55DCAE-ECC9-A840-87AF-64D2611B599E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4D6E0DED-E363-C848-9703-F368559A31E4}">
      <dgm:prSet/>
      <dgm:spPr/>
      <dgm:t>
        <a:bodyPr/>
        <a:lstStyle/>
        <a:p>
          <a:pPr rtl="0"/>
          <a:r>
            <a:rPr lang="en-US" dirty="0" smtClean="0">
              <a:latin typeface="Tahoma"/>
              <a:cs typeface="Tahoma"/>
            </a:rPr>
            <a:t>Full Implementation</a:t>
          </a:r>
          <a:endParaRPr lang="en-US" dirty="0">
            <a:latin typeface="Tahoma"/>
            <a:cs typeface="Tahoma"/>
          </a:endParaRPr>
        </a:p>
      </dgm:t>
    </dgm:pt>
    <dgm:pt modelId="{1F84114A-46EB-484B-B7F8-40A269DC14C7}" type="parTrans" cxnId="{51F39534-DA7C-1E4F-A740-ADDE1BAD21A4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D335F3FF-535D-F242-B56E-47DBB352A963}" type="sibTrans" cxnId="{51F39534-DA7C-1E4F-A740-ADDE1BAD21A4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DB7FB467-857B-6F4B-BD17-1DC282322E91}">
      <dgm:prSet/>
      <dgm:spPr/>
      <dgm:t>
        <a:bodyPr/>
        <a:lstStyle/>
        <a:p>
          <a:pPr rtl="0"/>
          <a:r>
            <a:rPr lang="en-US" dirty="0" smtClean="0">
              <a:latin typeface="Tahoma"/>
              <a:cs typeface="Tahoma"/>
            </a:rPr>
            <a:t>Innovation</a:t>
          </a:r>
          <a:endParaRPr lang="en-US" dirty="0">
            <a:latin typeface="Tahoma"/>
            <a:cs typeface="Tahoma"/>
          </a:endParaRPr>
        </a:p>
      </dgm:t>
    </dgm:pt>
    <dgm:pt modelId="{C8C50648-6A8D-0949-8CB4-3D8BEAC7A6E8}" type="parTrans" cxnId="{CA89BB56-F923-654B-88EC-4580B38C7170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725B6408-222B-B04C-8AE1-AABE9DFDA7E0}" type="sibTrans" cxnId="{CA89BB56-F923-654B-88EC-4580B38C7170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E87EEEE8-3D0A-EA41-81F0-0E14349C9D4D}">
      <dgm:prSet/>
      <dgm:spPr/>
      <dgm:t>
        <a:bodyPr/>
        <a:lstStyle/>
        <a:p>
          <a:pPr rtl="0"/>
          <a:r>
            <a:rPr lang="en-US" dirty="0" smtClean="0">
              <a:latin typeface="Tahoma"/>
              <a:cs typeface="Tahoma"/>
            </a:rPr>
            <a:t>Sustainability</a:t>
          </a:r>
          <a:endParaRPr lang="en-US" dirty="0">
            <a:latin typeface="Tahoma"/>
            <a:cs typeface="Tahoma"/>
          </a:endParaRPr>
        </a:p>
      </dgm:t>
    </dgm:pt>
    <dgm:pt modelId="{287B3DF9-1C78-1E4F-AD80-8757108D1EA0}" type="parTrans" cxnId="{85745B62-C676-C449-A1DE-8063C6E4B273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E376D2DC-C945-EB47-A0C2-CFC48CFB7DCA}" type="sibTrans" cxnId="{85745B62-C676-C449-A1DE-8063C6E4B273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EB029922-003C-A84F-ADFD-FE5582484780}" type="pres">
      <dgm:prSet presAssocID="{3500BD5C-8289-3442-BCFF-9269181CE99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73C81B0-B0DD-FD49-85C8-F3DBFD2B8F9C}" type="pres">
      <dgm:prSet presAssocID="{47873DC9-A0BB-C34D-8C5F-DAEB8658FBAC}" presName="composite" presStyleCnt="0"/>
      <dgm:spPr/>
      <dgm:t>
        <a:bodyPr/>
        <a:lstStyle/>
        <a:p>
          <a:endParaRPr lang="en-US"/>
        </a:p>
      </dgm:t>
    </dgm:pt>
    <dgm:pt modelId="{B4711FC8-AEA1-4048-AA31-B4375C267384}" type="pres">
      <dgm:prSet presAssocID="{47873DC9-A0BB-C34D-8C5F-DAEB8658FBAC}" presName="LShape" presStyleLbl="alignNode1" presStyleIdx="0" presStyleCnt="11"/>
      <dgm:spPr/>
      <dgm:t>
        <a:bodyPr/>
        <a:lstStyle/>
        <a:p>
          <a:endParaRPr lang="en-US"/>
        </a:p>
      </dgm:t>
    </dgm:pt>
    <dgm:pt modelId="{CDC558BF-29D0-BE46-89AB-EA3A956D99B9}" type="pres">
      <dgm:prSet presAssocID="{47873DC9-A0BB-C34D-8C5F-DAEB8658FBAC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1E3B5-7293-5F4D-ADCD-45D3BC3397A7}" type="pres">
      <dgm:prSet presAssocID="{47873DC9-A0BB-C34D-8C5F-DAEB8658FBAC}" presName="Triangle" presStyleLbl="alignNode1" presStyleIdx="1" presStyleCnt="11"/>
      <dgm:spPr/>
      <dgm:t>
        <a:bodyPr/>
        <a:lstStyle/>
        <a:p>
          <a:endParaRPr lang="en-US"/>
        </a:p>
      </dgm:t>
    </dgm:pt>
    <dgm:pt modelId="{30E297A7-3B80-004A-B5BB-92214128683E}" type="pres">
      <dgm:prSet presAssocID="{BC70B730-6594-614C-A5B4-5937D014FAC5}" presName="sibTrans" presStyleCnt="0"/>
      <dgm:spPr/>
      <dgm:t>
        <a:bodyPr/>
        <a:lstStyle/>
        <a:p>
          <a:endParaRPr lang="en-US"/>
        </a:p>
      </dgm:t>
    </dgm:pt>
    <dgm:pt modelId="{BFFCF2AD-AD41-2247-8FDE-D68B31D83FB3}" type="pres">
      <dgm:prSet presAssocID="{BC70B730-6594-614C-A5B4-5937D014FAC5}" presName="space" presStyleCnt="0"/>
      <dgm:spPr/>
      <dgm:t>
        <a:bodyPr/>
        <a:lstStyle/>
        <a:p>
          <a:endParaRPr lang="en-US"/>
        </a:p>
      </dgm:t>
    </dgm:pt>
    <dgm:pt modelId="{C56CB33F-E68D-694B-832C-094F8CB215AB}" type="pres">
      <dgm:prSet presAssocID="{A823A596-1243-BC45-8216-625DF2450646}" presName="composite" presStyleCnt="0"/>
      <dgm:spPr/>
      <dgm:t>
        <a:bodyPr/>
        <a:lstStyle/>
        <a:p>
          <a:endParaRPr lang="en-US"/>
        </a:p>
      </dgm:t>
    </dgm:pt>
    <dgm:pt modelId="{B22B960C-D0C0-0445-813D-9ABF0AF1E434}" type="pres">
      <dgm:prSet presAssocID="{A823A596-1243-BC45-8216-625DF2450646}" presName="LShape" presStyleLbl="alignNode1" presStyleIdx="2" presStyleCnt="11"/>
      <dgm:spPr/>
      <dgm:t>
        <a:bodyPr/>
        <a:lstStyle/>
        <a:p>
          <a:endParaRPr lang="en-US"/>
        </a:p>
      </dgm:t>
    </dgm:pt>
    <dgm:pt modelId="{130D7069-C8A2-8048-8FCA-18684F50F57B}" type="pres">
      <dgm:prSet presAssocID="{A823A596-1243-BC45-8216-625DF2450646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D477B-D6AB-BE4C-AC41-B0F05DB702CC}" type="pres">
      <dgm:prSet presAssocID="{A823A596-1243-BC45-8216-625DF2450646}" presName="Triangle" presStyleLbl="alignNode1" presStyleIdx="3" presStyleCnt="11"/>
      <dgm:spPr/>
      <dgm:t>
        <a:bodyPr/>
        <a:lstStyle/>
        <a:p>
          <a:endParaRPr lang="en-US"/>
        </a:p>
      </dgm:t>
    </dgm:pt>
    <dgm:pt modelId="{3247CC92-1131-C84D-B990-9F7DAB1D2E37}" type="pres">
      <dgm:prSet presAssocID="{9A26B5BD-6B7D-4841-8FA4-4FCD4B161AC0}" presName="sibTrans" presStyleCnt="0"/>
      <dgm:spPr/>
      <dgm:t>
        <a:bodyPr/>
        <a:lstStyle/>
        <a:p>
          <a:endParaRPr lang="en-US"/>
        </a:p>
      </dgm:t>
    </dgm:pt>
    <dgm:pt modelId="{F2E03B35-2C79-1C4A-BECE-C51E50B13A71}" type="pres">
      <dgm:prSet presAssocID="{9A26B5BD-6B7D-4841-8FA4-4FCD4B161AC0}" presName="space" presStyleCnt="0"/>
      <dgm:spPr/>
      <dgm:t>
        <a:bodyPr/>
        <a:lstStyle/>
        <a:p>
          <a:endParaRPr lang="en-US"/>
        </a:p>
      </dgm:t>
    </dgm:pt>
    <dgm:pt modelId="{B1AA64A8-EEE2-9043-8E7C-1ACA586C8CFE}" type="pres">
      <dgm:prSet presAssocID="{44B0E8EA-E538-0F47-B29F-D19A6E4427F5}" presName="composite" presStyleCnt="0"/>
      <dgm:spPr/>
      <dgm:t>
        <a:bodyPr/>
        <a:lstStyle/>
        <a:p>
          <a:endParaRPr lang="en-US"/>
        </a:p>
      </dgm:t>
    </dgm:pt>
    <dgm:pt modelId="{0EAC804B-2AD2-2947-B4D0-4466CDD0C391}" type="pres">
      <dgm:prSet presAssocID="{44B0E8EA-E538-0F47-B29F-D19A6E4427F5}" presName="LShape" presStyleLbl="alignNode1" presStyleIdx="4" presStyleCnt="11"/>
      <dgm:spPr/>
      <dgm:t>
        <a:bodyPr/>
        <a:lstStyle/>
        <a:p>
          <a:endParaRPr lang="en-US"/>
        </a:p>
      </dgm:t>
    </dgm:pt>
    <dgm:pt modelId="{29B6DE09-9640-D14E-88EE-5BFB81F964AF}" type="pres">
      <dgm:prSet presAssocID="{44B0E8EA-E538-0F47-B29F-D19A6E4427F5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3CF0FE-BD63-DA4E-88A1-73EA3DAB30CD}" type="pres">
      <dgm:prSet presAssocID="{44B0E8EA-E538-0F47-B29F-D19A6E4427F5}" presName="Triangle" presStyleLbl="alignNode1" presStyleIdx="5" presStyleCnt="11"/>
      <dgm:spPr/>
      <dgm:t>
        <a:bodyPr/>
        <a:lstStyle/>
        <a:p>
          <a:endParaRPr lang="en-US"/>
        </a:p>
      </dgm:t>
    </dgm:pt>
    <dgm:pt modelId="{28C6979B-576D-E74B-A583-C0273C5188FD}" type="pres">
      <dgm:prSet presAssocID="{EED75ADA-6929-334D-AC69-3DADE1A602FB}" presName="sibTrans" presStyleCnt="0"/>
      <dgm:spPr/>
      <dgm:t>
        <a:bodyPr/>
        <a:lstStyle/>
        <a:p>
          <a:endParaRPr lang="en-US"/>
        </a:p>
      </dgm:t>
    </dgm:pt>
    <dgm:pt modelId="{F88F0C1C-AA51-094F-9328-23B62F7CA517}" type="pres">
      <dgm:prSet presAssocID="{EED75ADA-6929-334D-AC69-3DADE1A602FB}" presName="space" presStyleCnt="0"/>
      <dgm:spPr/>
      <dgm:t>
        <a:bodyPr/>
        <a:lstStyle/>
        <a:p>
          <a:endParaRPr lang="en-US"/>
        </a:p>
      </dgm:t>
    </dgm:pt>
    <dgm:pt modelId="{98A5F3A3-3AFD-2745-BCB4-0A90C057240F}" type="pres">
      <dgm:prSet presAssocID="{4D6E0DED-E363-C848-9703-F368559A31E4}" presName="composite" presStyleCnt="0"/>
      <dgm:spPr/>
      <dgm:t>
        <a:bodyPr/>
        <a:lstStyle/>
        <a:p>
          <a:endParaRPr lang="en-US"/>
        </a:p>
      </dgm:t>
    </dgm:pt>
    <dgm:pt modelId="{6579A1A9-19FD-364F-8756-E6C6E20AD525}" type="pres">
      <dgm:prSet presAssocID="{4D6E0DED-E363-C848-9703-F368559A31E4}" presName="LShape" presStyleLbl="alignNode1" presStyleIdx="6" presStyleCnt="11"/>
      <dgm:spPr/>
      <dgm:t>
        <a:bodyPr/>
        <a:lstStyle/>
        <a:p>
          <a:endParaRPr lang="en-US"/>
        </a:p>
      </dgm:t>
    </dgm:pt>
    <dgm:pt modelId="{046DC587-338B-D643-B0EE-F1C4F2669BC0}" type="pres">
      <dgm:prSet presAssocID="{4D6E0DED-E363-C848-9703-F368559A31E4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2E897-F87F-FB4A-8B9B-CAB99E69AFB5}" type="pres">
      <dgm:prSet presAssocID="{4D6E0DED-E363-C848-9703-F368559A31E4}" presName="Triangle" presStyleLbl="alignNode1" presStyleIdx="7" presStyleCnt="11"/>
      <dgm:spPr/>
      <dgm:t>
        <a:bodyPr/>
        <a:lstStyle/>
        <a:p>
          <a:endParaRPr lang="en-US"/>
        </a:p>
      </dgm:t>
    </dgm:pt>
    <dgm:pt modelId="{C27CCE3D-E027-5448-821A-EF9628C35DEC}" type="pres">
      <dgm:prSet presAssocID="{D335F3FF-535D-F242-B56E-47DBB352A963}" presName="sibTrans" presStyleCnt="0"/>
      <dgm:spPr/>
      <dgm:t>
        <a:bodyPr/>
        <a:lstStyle/>
        <a:p>
          <a:endParaRPr lang="en-US"/>
        </a:p>
      </dgm:t>
    </dgm:pt>
    <dgm:pt modelId="{837148CE-F0F5-EC4C-8BB1-C593DF8ECBCB}" type="pres">
      <dgm:prSet presAssocID="{D335F3FF-535D-F242-B56E-47DBB352A963}" presName="space" presStyleCnt="0"/>
      <dgm:spPr/>
      <dgm:t>
        <a:bodyPr/>
        <a:lstStyle/>
        <a:p>
          <a:endParaRPr lang="en-US"/>
        </a:p>
      </dgm:t>
    </dgm:pt>
    <dgm:pt modelId="{7D1F36C6-F37B-2F48-8107-969FC76EE5AE}" type="pres">
      <dgm:prSet presAssocID="{DB7FB467-857B-6F4B-BD17-1DC282322E91}" presName="composite" presStyleCnt="0"/>
      <dgm:spPr/>
      <dgm:t>
        <a:bodyPr/>
        <a:lstStyle/>
        <a:p>
          <a:endParaRPr lang="en-US"/>
        </a:p>
      </dgm:t>
    </dgm:pt>
    <dgm:pt modelId="{D987F730-D3A8-334F-99FE-B964585FF850}" type="pres">
      <dgm:prSet presAssocID="{DB7FB467-857B-6F4B-BD17-1DC282322E91}" presName="LShape" presStyleLbl="alignNode1" presStyleIdx="8" presStyleCnt="11"/>
      <dgm:spPr/>
      <dgm:t>
        <a:bodyPr/>
        <a:lstStyle/>
        <a:p>
          <a:endParaRPr lang="en-US"/>
        </a:p>
      </dgm:t>
    </dgm:pt>
    <dgm:pt modelId="{FFA6CC39-CA63-934B-A8D9-949928302285}" type="pres">
      <dgm:prSet presAssocID="{DB7FB467-857B-6F4B-BD17-1DC282322E91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71C7F-C597-1141-AC2A-E10ACA7E9887}" type="pres">
      <dgm:prSet presAssocID="{DB7FB467-857B-6F4B-BD17-1DC282322E91}" presName="Triangle" presStyleLbl="alignNode1" presStyleIdx="9" presStyleCnt="11"/>
      <dgm:spPr/>
      <dgm:t>
        <a:bodyPr/>
        <a:lstStyle/>
        <a:p>
          <a:endParaRPr lang="en-US"/>
        </a:p>
      </dgm:t>
    </dgm:pt>
    <dgm:pt modelId="{D791390E-23E9-D047-B5DE-478AC1DF85FB}" type="pres">
      <dgm:prSet presAssocID="{725B6408-222B-B04C-8AE1-AABE9DFDA7E0}" presName="sibTrans" presStyleCnt="0"/>
      <dgm:spPr/>
      <dgm:t>
        <a:bodyPr/>
        <a:lstStyle/>
        <a:p>
          <a:endParaRPr lang="en-US"/>
        </a:p>
      </dgm:t>
    </dgm:pt>
    <dgm:pt modelId="{2E71D7B8-9E94-4442-BFEB-E91FB9E9CDEA}" type="pres">
      <dgm:prSet presAssocID="{725B6408-222B-B04C-8AE1-AABE9DFDA7E0}" presName="space" presStyleCnt="0"/>
      <dgm:spPr/>
      <dgm:t>
        <a:bodyPr/>
        <a:lstStyle/>
        <a:p>
          <a:endParaRPr lang="en-US"/>
        </a:p>
      </dgm:t>
    </dgm:pt>
    <dgm:pt modelId="{4DF013F4-7DF6-804A-B49B-78A0F762D984}" type="pres">
      <dgm:prSet presAssocID="{E87EEEE8-3D0A-EA41-81F0-0E14349C9D4D}" presName="composite" presStyleCnt="0"/>
      <dgm:spPr/>
      <dgm:t>
        <a:bodyPr/>
        <a:lstStyle/>
        <a:p>
          <a:endParaRPr lang="en-US"/>
        </a:p>
      </dgm:t>
    </dgm:pt>
    <dgm:pt modelId="{7C488DF9-AE35-5742-A5ED-612A7183DCCE}" type="pres">
      <dgm:prSet presAssocID="{E87EEEE8-3D0A-EA41-81F0-0E14349C9D4D}" presName="LShape" presStyleLbl="alignNode1" presStyleIdx="10" presStyleCnt="11"/>
      <dgm:spPr/>
      <dgm:t>
        <a:bodyPr/>
        <a:lstStyle/>
        <a:p>
          <a:endParaRPr lang="en-US"/>
        </a:p>
      </dgm:t>
    </dgm:pt>
    <dgm:pt modelId="{50DA1F91-5C46-7C4C-82A5-DDAA5B10A78E}" type="pres">
      <dgm:prSet presAssocID="{E87EEEE8-3D0A-EA41-81F0-0E14349C9D4D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745B62-C676-C449-A1DE-8063C6E4B273}" srcId="{3500BD5C-8289-3442-BCFF-9269181CE99F}" destId="{E87EEEE8-3D0A-EA41-81F0-0E14349C9D4D}" srcOrd="5" destOrd="0" parTransId="{287B3DF9-1C78-1E4F-AD80-8757108D1EA0}" sibTransId="{E376D2DC-C945-EB47-A0C2-CFC48CFB7DCA}"/>
    <dgm:cxn modelId="{CC77FEB8-328F-3B41-A9F9-419DA441F874}" type="presOf" srcId="{A823A596-1243-BC45-8216-625DF2450646}" destId="{130D7069-C8A2-8048-8FCA-18684F50F57B}" srcOrd="0" destOrd="0" presId="urn:microsoft.com/office/officeart/2009/3/layout/StepUpProcess"/>
    <dgm:cxn modelId="{BC4FA139-C250-6C40-A204-8D23E943EB07}" type="presOf" srcId="{E87EEEE8-3D0A-EA41-81F0-0E14349C9D4D}" destId="{50DA1F91-5C46-7C4C-82A5-DDAA5B10A78E}" srcOrd="0" destOrd="0" presId="urn:microsoft.com/office/officeart/2009/3/layout/StepUpProcess"/>
    <dgm:cxn modelId="{CA89BB56-F923-654B-88EC-4580B38C7170}" srcId="{3500BD5C-8289-3442-BCFF-9269181CE99F}" destId="{DB7FB467-857B-6F4B-BD17-1DC282322E91}" srcOrd="4" destOrd="0" parTransId="{C8C50648-6A8D-0949-8CB4-3D8BEAC7A6E8}" sibTransId="{725B6408-222B-B04C-8AE1-AABE9DFDA7E0}"/>
    <dgm:cxn modelId="{54F1E7FD-7E79-AF40-AFE1-91B14B02DD8C}" srcId="{3500BD5C-8289-3442-BCFF-9269181CE99F}" destId="{47873DC9-A0BB-C34D-8C5F-DAEB8658FBAC}" srcOrd="0" destOrd="0" parTransId="{AF1D62F7-9562-F648-8018-81E678502A14}" sibTransId="{BC70B730-6594-614C-A5B4-5937D014FAC5}"/>
    <dgm:cxn modelId="{CA55DCAE-ECC9-A840-87AF-64D2611B599E}" srcId="{3500BD5C-8289-3442-BCFF-9269181CE99F}" destId="{44B0E8EA-E538-0F47-B29F-D19A6E4427F5}" srcOrd="2" destOrd="0" parTransId="{5B59FC1A-B02A-CF49-B3F8-4CA359E10A00}" sibTransId="{EED75ADA-6929-334D-AC69-3DADE1A602FB}"/>
    <dgm:cxn modelId="{D4DEB788-7375-A643-A54B-E96CAFC4757B}" type="presOf" srcId="{44B0E8EA-E538-0F47-B29F-D19A6E4427F5}" destId="{29B6DE09-9640-D14E-88EE-5BFB81F964AF}" srcOrd="0" destOrd="0" presId="urn:microsoft.com/office/officeart/2009/3/layout/StepUpProcess"/>
    <dgm:cxn modelId="{10A13900-43A0-E440-9BCA-D32211DCA71B}" type="presOf" srcId="{DB7FB467-857B-6F4B-BD17-1DC282322E91}" destId="{FFA6CC39-CA63-934B-A8D9-949928302285}" srcOrd="0" destOrd="0" presId="urn:microsoft.com/office/officeart/2009/3/layout/StepUpProcess"/>
    <dgm:cxn modelId="{51F39534-DA7C-1E4F-A740-ADDE1BAD21A4}" srcId="{3500BD5C-8289-3442-BCFF-9269181CE99F}" destId="{4D6E0DED-E363-C848-9703-F368559A31E4}" srcOrd="3" destOrd="0" parTransId="{1F84114A-46EB-484B-B7F8-40A269DC14C7}" sibTransId="{D335F3FF-535D-F242-B56E-47DBB352A963}"/>
    <dgm:cxn modelId="{3D0430F2-9138-8245-A48F-23B2DE1787AB}" type="presOf" srcId="{3500BD5C-8289-3442-BCFF-9269181CE99F}" destId="{EB029922-003C-A84F-ADFD-FE5582484780}" srcOrd="0" destOrd="0" presId="urn:microsoft.com/office/officeart/2009/3/layout/StepUpProcess"/>
    <dgm:cxn modelId="{E8C463DD-C3CF-F749-81DD-70E45602A25D}" srcId="{3500BD5C-8289-3442-BCFF-9269181CE99F}" destId="{A823A596-1243-BC45-8216-625DF2450646}" srcOrd="1" destOrd="0" parTransId="{072D81CA-7113-2949-B2ED-9AD6DB562D0A}" sibTransId="{9A26B5BD-6B7D-4841-8FA4-4FCD4B161AC0}"/>
    <dgm:cxn modelId="{24F60A95-A465-B943-9C9F-6DB4BAD8555C}" type="presOf" srcId="{47873DC9-A0BB-C34D-8C5F-DAEB8658FBAC}" destId="{CDC558BF-29D0-BE46-89AB-EA3A956D99B9}" srcOrd="0" destOrd="0" presId="urn:microsoft.com/office/officeart/2009/3/layout/StepUpProcess"/>
    <dgm:cxn modelId="{0F5C4667-C254-9841-8A86-C1BFB6B7D4A6}" type="presOf" srcId="{4D6E0DED-E363-C848-9703-F368559A31E4}" destId="{046DC587-338B-D643-B0EE-F1C4F2669BC0}" srcOrd="0" destOrd="0" presId="urn:microsoft.com/office/officeart/2009/3/layout/StepUpProcess"/>
    <dgm:cxn modelId="{E9563525-AA7C-984E-BB7E-76EF7176E2A7}" type="presParOf" srcId="{EB029922-003C-A84F-ADFD-FE5582484780}" destId="{073C81B0-B0DD-FD49-85C8-F3DBFD2B8F9C}" srcOrd="0" destOrd="0" presId="urn:microsoft.com/office/officeart/2009/3/layout/StepUpProcess"/>
    <dgm:cxn modelId="{39C838B4-1354-9D48-A7A8-88E0490F01A0}" type="presParOf" srcId="{073C81B0-B0DD-FD49-85C8-F3DBFD2B8F9C}" destId="{B4711FC8-AEA1-4048-AA31-B4375C267384}" srcOrd="0" destOrd="0" presId="urn:microsoft.com/office/officeart/2009/3/layout/StepUpProcess"/>
    <dgm:cxn modelId="{F71B2678-F200-3848-B6BA-97B8E31DE276}" type="presParOf" srcId="{073C81B0-B0DD-FD49-85C8-F3DBFD2B8F9C}" destId="{CDC558BF-29D0-BE46-89AB-EA3A956D99B9}" srcOrd="1" destOrd="0" presId="urn:microsoft.com/office/officeart/2009/3/layout/StepUpProcess"/>
    <dgm:cxn modelId="{68CFED84-2540-684F-B4DE-A5C0D2DB44E2}" type="presParOf" srcId="{073C81B0-B0DD-FD49-85C8-F3DBFD2B8F9C}" destId="{6991E3B5-7293-5F4D-ADCD-45D3BC3397A7}" srcOrd="2" destOrd="0" presId="urn:microsoft.com/office/officeart/2009/3/layout/StepUpProcess"/>
    <dgm:cxn modelId="{036204B9-71ED-AF47-8DD7-E386B5D83AB8}" type="presParOf" srcId="{EB029922-003C-A84F-ADFD-FE5582484780}" destId="{30E297A7-3B80-004A-B5BB-92214128683E}" srcOrd="1" destOrd="0" presId="urn:microsoft.com/office/officeart/2009/3/layout/StepUpProcess"/>
    <dgm:cxn modelId="{4A416FE2-3E5B-D94B-8D01-B02988EADAB5}" type="presParOf" srcId="{30E297A7-3B80-004A-B5BB-92214128683E}" destId="{BFFCF2AD-AD41-2247-8FDE-D68B31D83FB3}" srcOrd="0" destOrd="0" presId="urn:microsoft.com/office/officeart/2009/3/layout/StepUpProcess"/>
    <dgm:cxn modelId="{F9A8E75E-BD00-1049-91D9-13D6127D3059}" type="presParOf" srcId="{EB029922-003C-A84F-ADFD-FE5582484780}" destId="{C56CB33F-E68D-694B-832C-094F8CB215AB}" srcOrd="2" destOrd="0" presId="urn:microsoft.com/office/officeart/2009/3/layout/StepUpProcess"/>
    <dgm:cxn modelId="{39D67A46-9DE8-144D-B868-F49B88E7E3E9}" type="presParOf" srcId="{C56CB33F-E68D-694B-832C-094F8CB215AB}" destId="{B22B960C-D0C0-0445-813D-9ABF0AF1E434}" srcOrd="0" destOrd="0" presId="urn:microsoft.com/office/officeart/2009/3/layout/StepUpProcess"/>
    <dgm:cxn modelId="{2C98DB2F-1FFB-A849-90B5-498AF0B4A609}" type="presParOf" srcId="{C56CB33F-E68D-694B-832C-094F8CB215AB}" destId="{130D7069-C8A2-8048-8FCA-18684F50F57B}" srcOrd="1" destOrd="0" presId="urn:microsoft.com/office/officeart/2009/3/layout/StepUpProcess"/>
    <dgm:cxn modelId="{3DB665F1-C2EF-334D-BF30-D6CFF33D4B8A}" type="presParOf" srcId="{C56CB33F-E68D-694B-832C-094F8CB215AB}" destId="{90FD477B-D6AB-BE4C-AC41-B0F05DB702CC}" srcOrd="2" destOrd="0" presId="urn:microsoft.com/office/officeart/2009/3/layout/StepUpProcess"/>
    <dgm:cxn modelId="{2D44AA4F-CE39-DB41-9CF7-FDB0702CB74B}" type="presParOf" srcId="{EB029922-003C-A84F-ADFD-FE5582484780}" destId="{3247CC92-1131-C84D-B990-9F7DAB1D2E37}" srcOrd="3" destOrd="0" presId="urn:microsoft.com/office/officeart/2009/3/layout/StepUpProcess"/>
    <dgm:cxn modelId="{2CC56145-505E-BA4F-B050-071DCDDF832E}" type="presParOf" srcId="{3247CC92-1131-C84D-B990-9F7DAB1D2E37}" destId="{F2E03B35-2C79-1C4A-BECE-C51E50B13A71}" srcOrd="0" destOrd="0" presId="urn:microsoft.com/office/officeart/2009/3/layout/StepUpProcess"/>
    <dgm:cxn modelId="{FC711BEA-71E9-8749-BBDB-6D976E082929}" type="presParOf" srcId="{EB029922-003C-A84F-ADFD-FE5582484780}" destId="{B1AA64A8-EEE2-9043-8E7C-1ACA586C8CFE}" srcOrd="4" destOrd="0" presId="urn:microsoft.com/office/officeart/2009/3/layout/StepUpProcess"/>
    <dgm:cxn modelId="{953BF3E4-C401-DA4C-B089-01B53D99162F}" type="presParOf" srcId="{B1AA64A8-EEE2-9043-8E7C-1ACA586C8CFE}" destId="{0EAC804B-2AD2-2947-B4D0-4466CDD0C391}" srcOrd="0" destOrd="0" presId="urn:microsoft.com/office/officeart/2009/3/layout/StepUpProcess"/>
    <dgm:cxn modelId="{1D08535B-BEE7-364C-9164-BF188BDF23AF}" type="presParOf" srcId="{B1AA64A8-EEE2-9043-8E7C-1ACA586C8CFE}" destId="{29B6DE09-9640-D14E-88EE-5BFB81F964AF}" srcOrd="1" destOrd="0" presId="urn:microsoft.com/office/officeart/2009/3/layout/StepUpProcess"/>
    <dgm:cxn modelId="{ABF16CE4-5BAD-AE47-AC32-4E333F026EE6}" type="presParOf" srcId="{B1AA64A8-EEE2-9043-8E7C-1ACA586C8CFE}" destId="{BB3CF0FE-BD63-DA4E-88A1-73EA3DAB30CD}" srcOrd="2" destOrd="0" presId="urn:microsoft.com/office/officeart/2009/3/layout/StepUpProcess"/>
    <dgm:cxn modelId="{0BD1B065-C83D-B94E-8D84-75AA454164D7}" type="presParOf" srcId="{EB029922-003C-A84F-ADFD-FE5582484780}" destId="{28C6979B-576D-E74B-A583-C0273C5188FD}" srcOrd="5" destOrd="0" presId="urn:microsoft.com/office/officeart/2009/3/layout/StepUpProcess"/>
    <dgm:cxn modelId="{9D1D3EFB-8F38-2044-85FD-25445AA999B2}" type="presParOf" srcId="{28C6979B-576D-E74B-A583-C0273C5188FD}" destId="{F88F0C1C-AA51-094F-9328-23B62F7CA517}" srcOrd="0" destOrd="0" presId="urn:microsoft.com/office/officeart/2009/3/layout/StepUpProcess"/>
    <dgm:cxn modelId="{05EF2C12-4CE0-ED44-926E-0F152E1C255E}" type="presParOf" srcId="{EB029922-003C-A84F-ADFD-FE5582484780}" destId="{98A5F3A3-3AFD-2745-BCB4-0A90C057240F}" srcOrd="6" destOrd="0" presId="urn:microsoft.com/office/officeart/2009/3/layout/StepUpProcess"/>
    <dgm:cxn modelId="{6213FE57-64C0-9447-8072-5BA5897262E2}" type="presParOf" srcId="{98A5F3A3-3AFD-2745-BCB4-0A90C057240F}" destId="{6579A1A9-19FD-364F-8756-E6C6E20AD525}" srcOrd="0" destOrd="0" presId="urn:microsoft.com/office/officeart/2009/3/layout/StepUpProcess"/>
    <dgm:cxn modelId="{A5929414-D7C0-F247-ABED-505FB8E977AE}" type="presParOf" srcId="{98A5F3A3-3AFD-2745-BCB4-0A90C057240F}" destId="{046DC587-338B-D643-B0EE-F1C4F2669BC0}" srcOrd="1" destOrd="0" presId="urn:microsoft.com/office/officeart/2009/3/layout/StepUpProcess"/>
    <dgm:cxn modelId="{2B2D9623-0DE8-C842-9926-CEA364C87D9D}" type="presParOf" srcId="{98A5F3A3-3AFD-2745-BCB4-0A90C057240F}" destId="{C572E897-F87F-FB4A-8B9B-CAB99E69AFB5}" srcOrd="2" destOrd="0" presId="urn:microsoft.com/office/officeart/2009/3/layout/StepUpProcess"/>
    <dgm:cxn modelId="{C6A0566F-395F-3B45-A9AC-2E3A89E4C80F}" type="presParOf" srcId="{EB029922-003C-A84F-ADFD-FE5582484780}" destId="{C27CCE3D-E027-5448-821A-EF9628C35DEC}" srcOrd="7" destOrd="0" presId="urn:microsoft.com/office/officeart/2009/3/layout/StepUpProcess"/>
    <dgm:cxn modelId="{7C37A625-20C8-204D-A114-F172F039E117}" type="presParOf" srcId="{C27CCE3D-E027-5448-821A-EF9628C35DEC}" destId="{837148CE-F0F5-EC4C-8BB1-C593DF8ECBCB}" srcOrd="0" destOrd="0" presId="urn:microsoft.com/office/officeart/2009/3/layout/StepUpProcess"/>
    <dgm:cxn modelId="{6CC63E9A-C199-A94F-A81C-F2C9EF8A2553}" type="presParOf" srcId="{EB029922-003C-A84F-ADFD-FE5582484780}" destId="{7D1F36C6-F37B-2F48-8107-969FC76EE5AE}" srcOrd="8" destOrd="0" presId="urn:microsoft.com/office/officeart/2009/3/layout/StepUpProcess"/>
    <dgm:cxn modelId="{DC4DC929-74C0-9441-95B6-84DE906A55CA}" type="presParOf" srcId="{7D1F36C6-F37B-2F48-8107-969FC76EE5AE}" destId="{D987F730-D3A8-334F-99FE-B964585FF850}" srcOrd="0" destOrd="0" presId="urn:microsoft.com/office/officeart/2009/3/layout/StepUpProcess"/>
    <dgm:cxn modelId="{EC6E3AA9-CACB-4E4C-965A-65A7E9E66E19}" type="presParOf" srcId="{7D1F36C6-F37B-2F48-8107-969FC76EE5AE}" destId="{FFA6CC39-CA63-934B-A8D9-949928302285}" srcOrd="1" destOrd="0" presId="urn:microsoft.com/office/officeart/2009/3/layout/StepUpProcess"/>
    <dgm:cxn modelId="{B4BBAD19-4D2A-644F-BAC0-1E3510F83D09}" type="presParOf" srcId="{7D1F36C6-F37B-2F48-8107-969FC76EE5AE}" destId="{FC971C7F-C597-1141-AC2A-E10ACA7E9887}" srcOrd="2" destOrd="0" presId="urn:microsoft.com/office/officeart/2009/3/layout/StepUpProcess"/>
    <dgm:cxn modelId="{9005AE07-B715-4A48-9D92-9D27C04EE9F6}" type="presParOf" srcId="{EB029922-003C-A84F-ADFD-FE5582484780}" destId="{D791390E-23E9-D047-B5DE-478AC1DF85FB}" srcOrd="9" destOrd="0" presId="urn:microsoft.com/office/officeart/2009/3/layout/StepUpProcess"/>
    <dgm:cxn modelId="{57EC7640-AE6D-4547-ACFB-CDB80B867630}" type="presParOf" srcId="{D791390E-23E9-D047-B5DE-478AC1DF85FB}" destId="{2E71D7B8-9E94-4442-BFEB-E91FB9E9CDEA}" srcOrd="0" destOrd="0" presId="urn:microsoft.com/office/officeart/2009/3/layout/StepUpProcess"/>
    <dgm:cxn modelId="{338A7635-A378-9441-88D1-AC16295FA1D4}" type="presParOf" srcId="{EB029922-003C-A84F-ADFD-FE5582484780}" destId="{4DF013F4-7DF6-804A-B49B-78A0F762D984}" srcOrd="10" destOrd="0" presId="urn:microsoft.com/office/officeart/2009/3/layout/StepUpProcess"/>
    <dgm:cxn modelId="{0CA30E47-6802-9840-8B07-07356781D166}" type="presParOf" srcId="{4DF013F4-7DF6-804A-B49B-78A0F762D984}" destId="{7C488DF9-AE35-5742-A5ED-612A7183DCCE}" srcOrd="0" destOrd="0" presId="urn:microsoft.com/office/officeart/2009/3/layout/StepUpProcess"/>
    <dgm:cxn modelId="{3B815568-C97F-824C-A8E8-FE14E288E8EE}" type="presParOf" srcId="{4DF013F4-7DF6-804A-B49B-78A0F762D984}" destId="{50DA1F91-5C46-7C4C-82A5-DDAA5B10A78E}" srcOrd="1" destOrd="0" presId="urn:microsoft.com/office/officeart/2009/3/layout/StepUpProcess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D2BEF17-A01B-F142-9F3F-E8FD4F326E6B}" type="doc">
      <dgm:prSet loTypeId="urn:microsoft.com/office/officeart/2005/8/layout/target2" loCatId="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B17605D2-BBB0-F341-865E-B4944413BBBF}">
      <dgm:prSet phldrT="[Text]"/>
      <dgm:spPr>
        <a:solidFill>
          <a:srgbClr val="0000FF"/>
        </a:solidFill>
      </dgm:spPr>
      <dgm:t>
        <a:bodyPr/>
        <a:lstStyle/>
        <a:p>
          <a:r>
            <a:rPr lang="en-US" b="1" dirty="0" smtClean="0">
              <a:latin typeface="Tahoma"/>
              <a:cs typeface="Tahoma"/>
            </a:rPr>
            <a:t>SU/SD</a:t>
          </a:r>
          <a:endParaRPr lang="en-US" b="1" dirty="0">
            <a:latin typeface="Tahoma"/>
            <a:cs typeface="Tahoma"/>
          </a:endParaRPr>
        </a:p>
      </dgm:t>
    </dgm:pt>
    <dgm:pt modelId="{8FD6BD14-41F5-E341-A5FF-95773B35FF29}" type="parTrans" cxnId="{EDDD02E0-2F86-AD4B-8F5D-92362D7D53E0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704EC58E-1BAF-4F4E-AB8B-710A61BB2968}" type="sibTrans" cxnId="{EDDD02E0-2F86-AD4B-8F5D-92362D7D53E0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C364556F-3F6F-BF40-9853-3758D158CB89}">
      <dgm:prSet phldrT="[Text]" custT="1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 smtClean="0">
              <a:latin typeface="Tahoma"/>
              <a:cs typeface="Tahoma"/>
            </a:rPr>
            <a:t>Secure resources</a:t>
          </a:r>
          <a:endParaRPr lang="en-US" sz="1400" dirty="0">
            <a:latin typeface="Tahoma"/>
            <a:cs typeface="Tahoma"/>
          </a:endParaRPr>
        </a:p>
      </dgm:t>
    </dgm:pt>
    <dgm:pt modelId="{396EF273-039B-234C-A41B-8949B84CE2E8}" type="parTrans" cxnId="{6A0E04E8-A31F-B742-B8E3-49D4F3D3F324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AB662338-585D-D84D-B718-8A6FE96CEED9}" type="sibTrans" cxnId="{6A0E04E8-A31F-B742-B8E3-49D4F3D3F324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FD76B30A-25D6-A847-A199-6A3D3DFF3425}">
      <dgm:prSet phldrT="[Text]" custT="1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 smtClean="0">
              <a:latin typeface="Tahoma"/>
              <a:cs typeface="Tahoma"/>
            </a:rPr>
            <a:t>Track fidelity &amp; outcomes</a:t>
          </a:r>
          <a:endParaRPr lang="en-US" sz="1400" dirty="0">
            <a:latin typeface="Tahoma"/>
            <a:cs typeface="Tahoma"/>
          </a:endParaRPr>
        </a:p>
      </dgm:t>
    </dgm:pt>
    <dgm:pt modelId="{5193F213-E445-F143-9AE0-3F924075CB37}" type="parTrans" cxnId="{6DA90272-B694-2D48-9CFB-282FFDF92290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768FDEC7-DC67-7E44-92D7-56C3B3B44132}" type="sibTrans" cxnId="{6DA90272-B694-2D48-9CFB-282FFDF92290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233650C1-84EA-174E-A1F0-686067999AB3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  <a:latin typeface="Tahoma"/>
              <a:cs typeface="Tahoma"/>
            </a:rPr>
            <a:t>School</a:t>
          </a:r>
          <a:endParaRPr lang="en-US" dirty="0">
            <a:solidFill>
              <a:srgbClr val="000000"/>
            </a:solidFill>
            <a:latin typeface="Tahoma"/>
            <a:cs typeface="Tahoma"/>
          </a:endParaRPr>
        </a:p>
      </dgm:t>
    </dgm:pt>
    <dgm:pt modelId="{7B9810C9-5B67-0341-A4CC-48EC2FA110E0}" type="parTrans" cxnId="{1CB508FF-C93C-E24D-B082-413EBAE19B0C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5136F663-8879-744B-8E09-D2D2CDE5B3BC}" type="sibTrans" cxnId="{1CB508FF-C93C-E24D-B082-413EBAE19B0C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EB84B677-4779-124E-B204-C319F9E6C1C7}">
      <dgm:prSet phldrT="[Text]" custT="1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 smtClean="0">
              <a:latin typeface="Tahoma"/>
              <a:cs typeface="Tahoma"/>
            </a:rPr>
            <a:t>Referral, screening, &amp; evaluation</a:t>
          </a:r>
          <a:endParaRPr lang="en-US" sz="1400" dirty="0">
            <a:latin typeface="Tahoma"/>
            <a:cs typeface="Tahoma"/>
          </a:endParaRPr>
        </a:p>
      </dgm:t>
    </dgm:pt>
    <dgm:pt modelId="{B28EAD88-88F4-8B40-A65D-E36A0888E57C}" type="parTrans" cxnId="{A6782F46-9DD5-B845-B26F-06DBF63F878B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008EB44B-D0E8-894A-BD48-601E3742AD31}" type="sibTrans" cxnId="{A6782F46-9DD5-B845-B26F-06DBF63F878B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4B5B392B-47CE-3241-9877-CC8530640050}">
      <dgm:prSet phldrT="[Text]" custT="1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 smtClean="0">
              <a:latin typeface="Tahoma"/>
              <a:cs typeface="Tahoma"/>
            </a:rPr>
            <a:t>Engage with families</a:t>
          </a:r>
          <a:endParaRPr lang="en-US" sz="1400" dirty="0">
            <a:latin typeface="Tahoma"/>
            <a:cs typeface="Tahoma"/>
          </a:endParaRPr>
        </a:p>
      </dgm:t>
    </dgm:pt>
    <dgm:pt modelId="{F14FD98E-08FB-E348-9267-B08A5D610EE6}" type="parTrans" cxnId="{B76A7599-F81D-1E4C-80EC-7B253C28C0AA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D8A140FE-7470-9747-A1B1-5BEE0C15053D}" type="sibTrans" cxnId="{B76A7599-F81D-1E4C-80EC-7B253C28C0AA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B3388164-0E9E-D243-859C-F3D4BE564755}">
      <dgm:prSet phldrT="[Text]"/>
      <dgm:spPr>
        <a:solidFill>
          <a:srgbClr val="000090"/>
        </a:solidFill>
      </dgm:spPr>
      <dgm:t>
        <a:bodyPr/>
        <a:lstStyle/>
        <a:p>
          <a:r>
            <a:rPr lang="en-US" dirty="0" smtClean="0">
              <a:latin typeface="Tahoma"/>
              <a:cs typeface="Tahoma"/>
            </a:rPr>
            <a:t>Student</a:t>
          </a:r>
          <a:endParaRPr lang="en-US" dirty="0">
            <a:latin typeface="Tahoma"/>
            <a:cs typeface="Tahoma"/>
          </a:endParaRPr>
        </a:p>
      </dgm:t>
    </dgm:pt>
    <dgm:pt modelId="{D2CE0BD2-1FC8-284E-8410-33101603C68F}" type="parTrans" cxnId="{0CDCDBEF-6020-2548-90F2-0D0CEEEBB494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5735979F-B7A7-8841-8A22-F2597D309856}" type="sibTrans" cxnId="{0CDCDBEF-6020-2548-90F2-0D0CEEEBB494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00E8E95B-638D-734C-91B4-8E552D3F22ED}">
      <dgm:prSet phldrT="[Text]" custT="1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 smtClean="0">
              <a:latin typeface="Tahoma"/>
              <a:cs typeface="Tahoma"/>
            </a:rPr>
            <a:t>Teaming, Goals, Assessment, Intervention, Evaluation</a:t>
          </a:r>
          <a:endParaRPr lang="en-US" sz="1400" dirty="0">
            <a:latin typeface="Tahoma"/>
            <a:cs typeface="Tahoma"/>
          </a:endParaRPr>
        </a:p>
      </dgm:t>
    </dgm:pt>
    <dgm:pt modelId="{F2DF25B7-2A08-7E41-92DD-88EB1BCAEFFE}" type="parTrans" cxnId="{07E0FD33-B1FE-F648-91BA-A6086AF223D8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7AA2F57C-B1E5-2E45-9E8B-90AD06A980F6}" type="sibTrans" cxnId="{07E0FD33-B1FE-F648-91BA-A6086AF223D8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81726A37-FC49-164D-9F8B-73D24CA23DAF}">
      <dgm:prSet phldrT="[Text]" custT="1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 smtClean="0">
              <a:latin typeface="Tahoma"/>
              <a:cs typeface="Tahoma"/>
            </a:rPr>
            <a:t>Facilitate wraparound</a:t>
          </a:r>
          <a:endParaRPr lang="en-US" sz="1400" dirty="0">
            <a:latin typeface="Tahoma"/>
            <a:cs typeface="Tahoma"/>
          </a:endParaRPr>
        </a:p>
      </dgm:t>
    </dgm:pt>
    <dgm:pt modelId="{706AB529-42E1-D641-A0D7-208A2F0ACAE5}" type="parTrans" cxnId="{5B21B8F9-66E4-3645-9BAF-EA3D84BFDDB3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AED95668-1858-D541-8CD8-360BD4AE8F34}" type="sibTrans" cxnId="{5B21B8F9-66E4-3645-9BAF-EA3D84BFDDB3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EF038599-2784-2040-8EE0-8F057C590E01}">
      <dgm:prSet phldrT="[Text]" custT="1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 smtClean="0">
              <a:latin typeface="Tahoma"/>
              <a:cs typeface="Tahoma"/>
            </a:rPr>
            <a:t>Coordinate with mental health</a:t>
          </a:r>
          <a:endParaRPr lang="en-US" sz="1400" dirty="0">
            <a:latin typeface="Tahoma"/>
            <a:cs typeface="Tahoma"/>
          </a:endParaRPr>
        </a:p>
      </dgm:t>
    </dgm:pt>
    <dgm:pt modelId="{109EAACC-0116-C54A-AB5B-F47631958C8E}" type="parTrans" cxnId="{BD4B1A46-12F8-C14D-AA1F-590285BD703B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9D10E028-B5FD-0849-91BF-FCA4D121AB9F}" type="sibTrans" cxnId="{BD4B1A46-12F8-C14D-AA1F-590285BD703B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BE542870-F20A-0040-94EF-1B8803C705EC}" type="pres">
      <dgm:prSet presAssocID="{9D2BEF17-A01B-F142-9F3F-E8FD4F326E6B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A1A7F1E9-12C2-D04E-B8FB-5E8D7EA85C94}" type="pres">
      <dgm:prSet presAssocID="{9D2BEF17-A01B-F142-9F3F-E8FD4F326E6B}" presName="outerBox" presStyleCnt="0"/>
      <dgm:spPr/>
    </dgm:pt>
    <dgm:pt modelId="{BD4CEFB4-451C-9B43-80FC-0DBF5468D149}" type="pres">
      <dgm:prSet presAssocID="{9D2BEF17-A01B-F142-9F3F-E8FD4F326E6B}" presName="outerBoxParent" presStyleLbl="node1" presStyleIdx="0" presStyleCnt="3"/>
      <dgm:spPr/>
    </dgm:pt>
    <dgm:pt modelId="{028F29FC-D39E-E74C-A6D4-141225A616A4}" type="pres">
      <dgm:prSet presAssocID="{9D2BEF17-A01B-F142-9F3F-E8FD4F326E6B}" presName="outerBoxChildren" presStyleCnt="0"/>
      <dgm:spPr/>
    </dgm:pt>
    <dgm:pt modelId="{FD53B2AD-2119-5B4A-BCD3-2C2FD8E06D3D}" type="pres">
      <dgm:prSet presAssocID="{C364556F-3F6F-BF40-9853-3758D158CB89}" presName="oChild" presStyleLbl="fgAcc1" presStyleIdx="0" presStyleCnt="7">
        <dgm:presLayoutVars>
          <dgm:bulletEnabled val="1"/>
        </dgm:presLayoutVars>
      </dgm:prSet>
      <dgm:spPr/>
    </dgm:pt>
    <dgm:pt modelId="{D2210D98-4016-A140-929B-8F6A235B7124}" type="pres">
      <dgm:prSet presAssocID="{AB662338-585D-D84D-B718-8A6FE96CEED9}" presName="outerSibTrans" presStyleCnt="0"/>
      <dgm:spPr/>
    </dgm:pt>
    <dgm:pt modelId="{BA4CFFD4-F1D4-A145-9D5D-A749E921F99E}" type="pres">
      <dgm:prSet presAssocID="{FD76B30A-25D6-A847-A199-6A3D3DFF3425}" presName="oChild" presStyleLbl="fgAcc1" presStyleIdx="1" presStyleCnt="7">
        <dgm:presLayoutVars>
          <dgm:bulletEnabled val="1"/>
        </dgm:presLayoutVars>
      </dgm:prSet>
      <dgm:spPr/>
    </dgm:pt>
    <dgm:pt modelId="{8A68E8E5-26ED-9246-BEA8-7D3531927C88}" type="pres">
      <dgm:prSet presAssocID="{768FDEC7-DC67-7E44-92D7-56C3B3B44132}" presName="outerSibTrans" presStyleCnt="0"/>
      <dgm:spPr/>
    </dgm:pt>
    <dgm:pt modelId="{E2E67D5A-7B1C-5B46-91A7-FA0F8BC0B83B}" type="pres">
      <dgm:prSet presAssocID="{EF038599-2784-2040-8EE0-8F057C590E01}" presName="oChild" presStyleLbl="fgAcc1" presStyleIdx="2" presStyleCnt="7">
        <dgm:presLayoutVars>
          <dgm:bulletEnabled val="1"/>
        </dgm:presLayoutVars>
      </dgm:prSet>
      <dgm:spPr/>
    </dgm:pt>
    <dgm:pt modelId="{5A8758E9-CC42-1748-81A8-CF69738C18EB}" type="pres">
      <dgm:prSet presAssocID="{9D2BEF17-A01B-F142-9F3F-E8FD4F326E6B}" presName="middleBox" presStyleCnt="0"/>
      <dgm:spPr/>
    </dgm:pt>
    <dgm:pt modelId="{FBD1DC1F-1C55-6A4D-98C3-D7FA9EF5C1E0}" type="pres">
      <dgm:prSet presAssocID="{9D2BEF17-A01B-F142-9F3F-E8FD4F326E6B}" presName="middleBoxParent" presStyleLbl="node1" presStyleIdx="1" presStyleCnt="3"/>
      <dgm:spPr/>
    </dgm:pt>
    <dgm:pt modelId="{F9BA7052-B7AE-574F-83CF-6F14DB827C37}" type="pres">
      <dgm:prSet presAssocID="{9D2BEF17-A01B-F142-9F3F-E8FD4F326E6B}" presName="middleBoxChildren" presStyleCnt="0"/>
      <dgm:spPr/>
    </dgm:pt>
    <dgm:pt modelId="{66F3E623-3B6E-C44E-9875-0107435DE853}" type="pres">
      <dgm:prSet presAssocID="{EB84B677-4779-124E-B204-C319F9E6C1C7}" presName="mChild" presStyleLbl="fgAcc1" presStyleIdx="3" presStyleCnt="7">
        <dgm:presLayoutVars>
          <dgm:bulletEnabled val="1"/>
        </dgm:presLayoutVars>
      </dgm:prSet>
      <dgm:spPr/>
    </dgm:pt>
    <dgm:pt modelId="{7E749D8D-EAC7-2242-95BF-33C4B6089773}" type="pres">
      <dgm:prSet presAssocID="{008EB44B-D0E8-894A-BD48-601E3742AD31}" presName="middleSibTrans" presStyleCnt="0"/>
      <dgm:spPr/>
    </dgm:pt>
    <dgm:pt modelId="{52801AF9-D11D-2141-A4F4-B99024B6076E}" type="pres">
      <dgm:prSet presAssocID="{4B5B392B-47CE-3241-9877-CC8530640050}" presName="mChild" presStyleLbl="fgAcc1" presStyleIdx="4" presStyleCnt="7">
        <dgm:presLayoutVars>
          <dgm:bulletEnabled val="1"/>
        </dgm:presLayoutVars>
      </dgm:prSet>
      <dgm:spPr/>
    </dgm:pt>
    <dgm:pt modelId="{40B6F1F5-EC41-5A44-B1CC-C544995534D6}" type="pres">
      <dgm:prSet presAssocID="{9D2BEF17-A01B-F142-9F3F-E8FD4F326E6B}" presName="centerBox" presStyleCnt="0"/>
      <dgm:spPr/>
    </dgm:pt>
    <dgm:pt modelId="{594A3426-AA06-F744-A682-FA36EE4573DB}" type="pres">
      <dgm:prSet presAssocID="{9D2BEF17-A01B-F142-9F3F-E8FD4F326E6B}" presName="centerBoxParent" presStyleLbl="node1" presStyleIdx="2" presStyleCnt="3"/>
      <dgm:spPr/>
    </dgm:pt>
    <dgm:pt modelId="{1F196949-61E9-6F44-B65C-94E9BCFBD6AF}" type="pres">
      <dgm:prSet presAssocID="{9D2BEF17-A01B-F142-9F3F-E8FD4F326E6B}" presName="centerBoxChildren" presStyleCnt="0"/>
      <dgm:spPr/>
    </dgm:pt>
    <dgm:pt modelId="{EA003C43-34AE-104F-B279-BAC538A28FF8}" type="pres">
      <dgm:prSet presAssocID="{00E8E95B-638D-734C-91B4-8E552D3F22ED}" presName="cChild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CA641-47AA-164D-86BD-65E39A4FBA02}" type="pres">
      <dgm:prSet presAssocID="{7AA2F57C-B1E5-2E45-9E8B-90AD06A980F6}" presName="centerSibTrans" presStyleCnt="0"/>
      <dgm:spPr/>
    </dgm:pt>
    <dgm:pt modelId="{0BEC53EA-63CF-294C-B236-7FB22AB0CCC1}" type="pres">
      <dgm:prSet presAssocID="{81726A37-FC49-164D-9F8B-73D24CA23DAF}" presName="cChild" presStyleLbl="fgAcc1" presStyleIdx="6" presStyleCnt="7">
        <dgm:presLayoutVars>
          <dgm:bulletEnabled val="1"/>
        </dgm:presLayoutVars>
      </dgm:prSet>
      <dgm:spPr/>
    </dgm:pt>
  </dgm:ptLst>
  <dgm:cxnLst>
    <dgm:cxn modelId="{6DA90272-B694-2D48-9CFB-282FFDF92290}" srcId="{B17605D2-BBB0-F341-865E-B4944413BBBF}" destId="{FD76B30A-25D6-A847-A199-6A3D3DFF3425}" srcOrd="1" destOrd="0" parTransId="{5193F213-E445-F143-9AE0-3F924075CB37}" sibTransId="{768FDEC7-DC67-7E44-92D7-56C3B3B44132}"/>
    <dgm:cxn modelId="{E6EA3F56-8A57-6348-A3CE-F195E335F756}" type="presOf" srcId="{EB84B677-4779-124E-B204-C319F9E6C1C7}" destId="{66F3E623-3B6E-C44E-9875-0107435DE853}" srcOrd="0" destOrd="0" presId="urn:microsoft.com/office/officeart/2005/8/layout/target2"/>
    <dgm:cxn modelId="{45A24FEF-02A4-FF4F-9550-C1F3E420B87D}" type="presOf" srcId="{9D2BEF17-A01B-F142-9F3F-E8FD4F326E6B}" destId="{BE542870-F20A-0040-94EF-1B8803C705EC}" srcOrd="0" destOrd="0" presId="urn:microsoft.com/office/officeart/2005/8/layout/target2"/>
    <dgm:cxn modelId="{1CB508FF-C93C-E24D-B082-413EBAE19B0C}" srcId="{9D2BEF17-A01B-F142-9F3F-E8FD4F326E6B}" destId="{233650C1-84EA-174E-A1F0-686067999AB3}" srcOrd="1" destOrd="0" parTransId="{7B9810C9-5B67-0341-A4CC-48EC2FA110E0}" sibTransId="{5136F663-8879-744B-8E09-D2D2CDE5B3BC}"/>
    <dgm:cxn modelId="{F621B30A-E679-E447-9D1F-71AB916FE4D3}" type="presOf" srcId="{C364556F-3F6F-BF40-9853-3758D158CB89}" destId="{FD53B2AD-2119-5B4A-BCD3-2C2FD8E06D3D}" srcOrd="0" destOrd="0" presId="urn:microsoft.com/office/officeart/2005/8/layout/target2"/>
    <dgm:cxn modelId="{BD4B1A46-12F8-C14D-AA1F-590285BD703B}" srcId="{B17605D2-BBB0-F341-865E-B4944413BBBF}" destId="{EF038599-2784-2040-8EE0-8F057C590E01}" srcOrd="2" destOrd="0" parTransId="{109EAACC-0116-C54A-AB5B-F47631958C8E}" sibTransId="{9D10E028-B5FD-0849-91BF-FCA4D121AB9F}"/>
    <dgm:cxn modelId="{F2745744-48CC-0C47-9413-772B12FF8E33}" type="presOf" srcId="{FD76B30A-25D6-A847-A199-6A3D3DFF3425}" destId="{BA4CFFD4-F1D4-A145-9D5D-A749E921F99E}" srcOrd="0" destOrd="0" presId="urn:microsoft.com/office/officeart/2005/8/layout/target2"/>
    <dgm:cxn modelId="{5B21B8F9-66E4-3645-9BAF-EA3D84BFDDB3}" srcId="{B3388164-0E9E-D243-859C-F3D4BE564755}" destId="{81726A37-FC49-164D-9F8B-73D24CA23DAF}" srcOrd="1" destOrd="0" parTransId="{706AB529-42E1-D641-A0D7-208A2F0ACAE5}" sibTransId="{AED95668-1858-D541-8CD8-360BD4AE8F34}"/>
    <dgm:cxn modelId="{7A543271-E829-E442-B335-855160F0CA2F}" type="presOf" srcId="{EF038599-2784-2040-8EE0-8F057C590E01}" destId="{E2E67D5A-7B1C-5B46-91A7-FA0F8BC0B83B}" srcOrd="0" destOrd="0" presId="urn:microsoft.com/office/officeart/2005/8/layout/target2"/>
    <dgm:cxn modelId="{B29431B2-CC05-2649-8EFF-C438049C1B84}" type="presOf" srcId="{B17605D2-BBB0-F341-865E-B4944413BBBF}" destId="{BD4CEFB4-451C-9B43-80FC-0DBF5468D149}" srcOrd="0" destOrd="0" presId="urn:microsoft.com/office/officeart/2005/8/layout/target2"/>
    <dgm:cxn modelId="{EDDD02E0-2F86-AD4B-8F5D-92362D7D53E0}" srcId="{9D2BEF17-A01B-F142-9F3F-E8FD4F326E6B}" destId="{B17605D2-BBB0-F341-865E-B4944413BBBF}" srcOrd="0" destOrd="0" parTransId="{8FD6BD14-41F5-E341-A5FF-95773B35FF29}" sibTransId="{704EC58E-1BAF-4F4E-AB8B-710A61BB2968}"/>
    <dgm:cxn modelId="{0CDCDBEF-6020-2548-90F2-0D0CEEEBB494}" srcId="{9D2BEF17-A01B-F142-9F3F-E8FD4F326E6B}" destId="{B3388164-0E9E-D243-859C-F3D4BE564755}" srcOrd="2" destOrd="0" parTransId="{D2CE0BD2-1FC8-284E-8410-33101603C68F}" sibTransId="{5735979F-B7A7-8841-8A22-F2597D309856}"/>
    <dgm:cxn modelId="{277C023E-133F-7E44-9BEB-43BE57C542CC}" type="presOf" srcId="{81726A37-FC49-164D-9F8B-73D24CA23DAF}" destId="{0BEC53EA-63CF-294C-B236-7FB22AB0CCC1}" srcOrd="0" destOrd="0" presId="urn:microsoft.com/office/officeart/2005/8/layout/target2"/>
    <dgm:cxn modelId="{A6782F46-9DD5-B845-B26F-06DBF63F878B}" srcId="{233650C1-84EA-174E-A1F0-686067999AB3}" destId="{EB84B677-4779-124E-B204-C319F9E6C1C7}" srcOrd="0" destOrd="0" parTransId="{B28EAD88-88F4-8B40-A65D-E36A0888E57C}" sibTransId="{008EB44B-D0E8-894A-BD48-601E3742AD31}"/>
    <dgm:cxn modelId="{6A0E04E8-A31F-B742-B8E3-49D4F3D3F324}" srcId="{B17605D2-BBB0-F341-865E-B4944413BBBF}" destId="{C364556F-3F6F-BF40-9853-3758D158CB89}" srcOrd="0" destOrd="0" parTransId="{396EF273-039B-234C-A41B-8949B84CE2E8}" sibTransId="{AB662338-585D-D84D-B718-8A6FE96CEED9}"/>
    <dgm:cxn modelId="{74B56389-0477-894E-810B-89ADE33E56A5}" type="presOf" srcId="{4B5B392B-47CE-3241-9877-CC8530640050}" destId="{52801AF9-D11D-2141-A4F4-B99024B6076E}" srcOrd="0" destOrd="0" presId="urn:microsoft.com/office/officeart/2005/8/layout/target2"/>
    <dgm:cxn modelId="{26180C63-4107-7547-9EFE-645B36FDC95B}" type="presOf" srcId="{233650C1-84EA-174E-A1F0-686067999AB3}" destId="{FBD1DC1F-1C55-6A4D-98C3-D7FA9EF5C1E0}" srcOrd="0" destOrd="0" presId="urn:microsoft.com/office/officeart/2005/8/layout/target2"/>
    <dgm:cxn modelId="{BDC5633A-56ED-E749-8E9D-161A49C277D4}" type="presOf" srcId="{B3388164-0E9E-D243-859C-F3D4BE564755}" destId="{594A3426-AA06-F744-A682-FA36EE4573DB}" srcOrd="0" destOrd="0" presId="urn:microsoft.com/office/officeart/2005/8/layout/target2"/>
    <dgm:cxn modelId="{B76A7599-F81D-1E4C-80EC-7B253C28C0AA}" srcId="{233650C1-84EA-174E-A1F0-686067999AB3}" destId="{4B5B392B-47CE-3241-9877-CC8530640050}" srcOrd="1" destOrd="0" parTransId="{F14FD98E-08FB-E348-9267-B08A5D610EE6}" sibTransId="{D8A140FE-7470-9747-A1B1-5BEE0C15053D}"/>
    <dgm:cxn modelId="{04ECF5DC-3EA0-3647-980D-BB794DC4E321}" type="presOf" srcId="{00E8E95B-638D-734C-91B4-8E552D3F22ED}" destId="{EA003C43-34AE-104F-B279-BAC538A28FF8}" srcOrd="0" destOrd="0" presId="urn:microsoft.com/office/officeart/2005/8/layout/target2"/>
    <dgm:cxn modelId="{07E0FD33-B1FE-F648-91BA-A6086AF223D8}" srcId="{B3388164-0E9E-D243-859C-F3D4BE564755}" destId="{00E8E95B-638D-734C-91B4-8E552D3F22ED}" srcOrd="0" destOrd="0" parTransId="{F2DF25B7-2A08-7E41-92DD-88EB1BCAEFFE}" sibTransId="{7AA2F57C-B1E5-2E45-9E8B-90AD06A980F6}"/>
    <dgm:cxn modelId="{3649115D-0B84-FF48-A162-81F8A28009E2}" type="presParOf" srcId="{BE542870-F20A-0040-94EF-1B8803C705EC}" destId="{A1A7F1E9-12C2-D04E-B8FB-5E8D7EA85C94}" srcOrd="0" destOrd="0" presId="urn:microsoft.com/office/officeart/2005/8/layout/target2"/>
    <dgm:cxn modelId="{684BB2D4-07B0-2241-8860-DBC750B35D14}" type="presParOf" srcId="{A1A7F1E9-12C2-D04E-B8FB-5E8D7EA85C94}" destId="{BD4CEFB4-451C-9B43-80FC-0DBF5468D149}" srcOrd="0" destOrd="0" presId="urn:microsoft.com/office/officeart/2005/8/layout/target2"/>
    <dgm:cxn modelId="{A17A12A9-7FD3-2B46-A2E0-2C9EBF35893D}" type="presParOf" srcId="{A1A7F1E9-12C2-D04E-B8FB-5E8D7EA85C94}" destId="{028F29FC-D39E-E74C-A6D4-141225A616A4}" srcOrd="1" destOrd="0" presId="urn:microsoft.com/office/officeart/2005/8/layout/target2"/>
    <dgm:cxn modelId="{F3BC4685-F511-5E4A-BCCA-4CB093CFAED8}" type="presParOf" srcId="{028F29FC-D39E-E74C-A6D4-141225A616A4}" destId="{FD53B2AD-2119-5B4A-BCD3-2C2FD8E06D3D}" srcOrd="0" destOrd="0" presId="urn:microsoft.com/office/officeart/2005/8/layout/target2"/>
    <dgm:cxn modelId="{6E1B0249-138E-1543-BEEF-6F7CA3ACAA70}" type="presParOf" srcId="{028F29FC-D39E-E74C-A6D4-141225A616A4}" destId="{D2210D98-4016-A140-929B-8F6A235B7124}" srcOrd="1" destOrd="0" presId="urn:microsoft.com/office/officeart/2005/8/layout/target2"/>
    <dgm:cxn modelId="{F4A59C9B-2B89-1D4C-9561-DC2C0DD76EEA}" type="presParOf" srcId="{028F29FC-D39E-E74C-A6D4-141225A616A4}" destId="{BA4CFFD4-F1D4-A145-9D5D-A749E921F99E}" srcOrd="2" destOrd="0" presId="urn:microsoft.com/office/officeart/2005/8/layout/target2"/>
    <dgm:cxn modelId="{C3AE6ECF-FEE8-134D-BCA8-5C5A53D88A60}" type="presParOf" srcId="{028F29FC-D39E-E74C-A6D4-141225A616A4}" destId="{8A68E8E5-26ED-9246-BEA8-7D3531927C88}" srcOrd="3" destOrd="0" presId="urn:microsoft.com/office/officeart/2005/8/layout/target2"/>
    <dgm:cxn modelId="{48003285-986B-284D-A1BC-4A33623AA848}" type="presParOf" srcId="{028F29FC-D39E-E74C-A6D4-141225A616A4}" destId="{E2E67D5A-7B1C-5B46-91A7-FA0F8BC0B83B}" srcOrd="4" destOrd="0" presId="urn:microsoft.com/office/officeart/2005/8/layout/target2"/>
    <dgm:cxn modelId="{560B071F-588C-BD49-BF6B-CB25D0EB0298}" type="presParOf" srcId="{BE542870-F20A-0040-94EF-1B8803C705EC}" destId="{5A8758E9-CC42-1748-81A8-CF69738C18EB}" srcOrd="1" destOrd="0" presId="urn:microsoft.com/office/officeart/2005/8/layout/target2"/>
    <dgm:cxn modelId="{68D0541B-2EFD-4143-B699-CA64D404F992}" type="presParOf" srcId="{5A8758E9-CC42-1748-81A8-CF69738C18EB}" destId="{FBD1DC1F-1C55-6A4D-98C3-D7FA9EF5C1E0}" srcOrd="0" destOrd="0" presId="urn:microsoft.com/office/officeart/2005/8/layout/target2"/>
    <dgm:cxn modelId="{42C44A7E-249A-D043-B07E-EE365FD1458A}" type="presParOf" srcId="{5A8758E9-CC42-1748-81A8-CF69738C18EB}" destId="{F9BA7052-B7AE-574F-83CF-6F14DB827C37}" srcOrd="1" destOrd="0" presId="urn:microsoft.com/office/officeart/2005/8/layout/target2"/>
    <dgm:cxn modelId="{D9443BF8-9119-E44C-9AD1-416B1EDF4FF8}" type="presParOf" srcId="{F9BA7052-B7AE-574F-83CF-6F14DB827C37}" destId="{66F3E623-3B6E-C44E-9875-0107435DE853}" srcOrd="0" destOrd="0" presId="urn:microsoft.com/office/officeart/2005/8/layout/target2"/>
    <dgm:cxn modelId="{7E8BBE6E-07D5-A643-AAB5-40BDC3AECB6C}" type="presParOf" srcId="{F9BA7052-B7AE-574F-83CF-6F14DB827C37}" destId="{7E749D8D-EAC7-2242-95BF-33C4B6089773}" srcOrd="1" destOrd="0" presId="urn:microsoft.com/office/officeart/2005/8/layout/target2"/>
    <dgm:cxn modelId="{2E64CADA-6136-0048-9FB4-7C8F3A8D77BB}" type="presParOf" srcId="{F9BA7052-B7AE-574F-83CF-6F14DB827C37}" destId="{52801AF9-D11D-2141-A4F4-B99024B6076E}" srcOrd="2" destOrd="0" presId="urn:microsoft.com/office/officeart/2005/8/layout/target2"/>
    <dgm:cxn modelId="{8A0ECB7F-FA4E-A044-9FC7-F81F2B7B66E3}" type="presParOf" srcId="{BE542870-F20A-0040-94EF-1B8803C705EC}" destId="{40B6F1F5-EC41-5A44-B1CC-C544995534D6}" srcOrd="2" destOrd="0" presId="urn:microsoft.com/office/officeart/2005/8/layout/target2"/>
    <dgm:cxn modelId="{4DCDE5B1-5778-A14E-8483-97A86C4C61D0}" type="presParOf" srcId="{40B6F1F5-EC41-5A44-B1CC-C544995534D6}" destId="{594A3426-AA06-F744-A682-FA36EE4573DB}" srcOrd="0" destOrd="0" presId="urn:microsoft.com/office/officeart/2005/8/layout/target2"/>
    <dgm:cxn modelId="{A3667C92-9340-514B-B238-8F0C7CDC19E1}" type="presParOf" srcId="{40B6F1F5-EC41-5A44-B1CC-C544995534D6}" destId="{1F196949-61E9-6F44-B65C-94E9BCFBD6AF}" srcOrd="1" destOrd="0" presId="urn:microsoft.com/office/officeart/2005/8/layout/target2"/>
    <dgm:cxn modelId="{D56060A8-C7D5-7546-B2B4-AFBCB445215D}" type="presParOf" srcId="{1F196949-61E9-6F44-B65C-94E9BCFBD6AF}" destId="{EA003C43-34AE-104F-B279-BAC538A28FF8}" srcOrd="0" destOrd="0" presId="urn:microsoft.com/office/officeart/2005/8/layout/target2"/>
    <dgm:cxn modelId="{C22542AC-1361-5F4B-BE5C-ADB47EBBE7C8}" type="presParOf" srcId="{1F196949-61E9-6F44-B65C-94E9BCFBD6AF}" destId="{72FCA641-47AA-164D-86BD-65E39A4FBA02}" srcOrd="1" destOrd="0" presId="urn:microsoft.com/office/officeart/2005/8/layout/target2"/>
    <dgm:cxn modelId="{7E0DACAF-590A-8B4A-9196-827B577BD5C8}" type="presParOf" srcId="{1F196949-61E9-6F44-B65C-94E9BCFBD6AF}" destId="{0BEC53EA-63CF-294C-B236-7FB22AB0CCC1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5ADD560-843A-5B42-BD70-BD183BABBAA1}" type="doc">
      <dgm:prSet loTypeId="urn:microsoft.com/office/officeart/2005/8/layout/radial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B6F62BE-0971-D749-ABAB-1AA31203B686}">
      <dgm:prSet phldrT="[Text]" phldr="1" custT="1"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 sz="1200" dirty="0">
            <a:latin typeface="Tahoma"/>
            <a:cs typeface="Tahoma"/>
          </a:endParaRPr>
        </a:p>
      </dgm:t>
    </dgm:pt>
    <dgm:pt modelId="{88AE1F85-F969-364D-82AE-89619D73518D}" type="parTrans" cxnId="{B7E973E3-9CFD-1948-AEC7-AC234C07BF6A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CB0BF3E8-0E57-4249-BFF2-F9AC1339A08D}" type="sibTrans" cxnId="{B7E973E3-9CFD-1948-AEC7-AC234C07BF6A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75852C3B-48A4-F94E-B8EB-3E1BD718617B}">
      <dgm:prSet phldrT="[Text]" custT="1"/>
      <dgm:spPr/>
      <dgm:t>
        <a:bodyPr/>
        <a:lstStyle/>
        <a:p>
          <a:r>
            <a:rPr lang="en-US" sz="1200" dirty="0" smtClean="0">
              <a:latin typeface="Tahoma"/>
              <a:cs typeface="Tahoma"/>
            </a:rPr>
            <a:t>Behavior</a:t>
          </a:r>
          <a:endParaRPr lang="en-US" sz="1200" dirty="0">
            <a:latin typeface="Tahoma"/>
            <a:cs typeface="Tahoma"/>
          </a:endParaRPr>
        </a:p>
      </dgm:t>
    </dgm:pt>
    <dgm:pt modelId="{21CA4B19-820C-D74C-8592-A9B372EBA734}" type="parTrans" cxnId="{A06C0502-83A9-504C-93BC-9D248AA42291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2ED40F71-47DF-C349-A1D7-5B3FA667F50F}" type="sibTrans" cxnId="{A06C0502-83A9-504C-93BC-9D248AA42291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21446903-E3E4-E646-A013-B33B082D88A4}">
      <dgm:prSet phldrT="[Text]" custT="1"/>
      <dgm:spPr/>
      <dgm:t>
        <a:bodyPr/>
        <a:lstStyle/>
        <a:p>
          <a:r>
            <a:rPr lang="en-US" sz="1200" dirty="0" smtClean="0">
              <a:latin typeface="Tahoma"/>
              <a:cs typeface="Tahoma"/>
            </a:rPr>
            <a:t>Academic</a:t>
          </a:r>
          <a:endParaRPr lang="en-US" sz="1200" dirty="0">
            <a:latin typeface="Tahoma"/>
            <a:cs typeface="Tahoma"/>
          </a:endParaRPr>
        </a:p>
      </dgm:t>
    </dgm:pt>
    <dgm:pt modelId="{99CE6F3E-D7F5-2A48-8CC4-6AFE1400A8F0}" type="parTrans" cxnId="{0DED087D-2AE7-904A-B6F7-B7375F2474C9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55E7F1C2-432D-CC44-8106-9222D318055F}" type="sibTrans" cxnId="{0DED087D-2AE7-904A-B6F7-B7375F2474C9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3C8E738A-F16E-6B4F-9809-FEC434074C2C}">
      <dgm:prSet phldrT="[Text]" custT="1"/>
      <dgm:spPr/>
      <dgm:t>
        <a:bodyPr/>
        <a:lstStyle/>
        <a:p>
          <a:r>
            <a:rPr lang="en-US" sz="1200" dirty="0" smtClean="0">
              <a:latin typeface="Tahoma"/>
              <a:cs typeface="Tahoma"/>
            </a:rPr>
            <a:t>Strengths</a:t>
          </a:r>
          <a:endParaRPr lang="en-US" sz="1200" dirty="0">
            <a:latin typeface="Tahoma"/>
            <a:cs typeface="Tahoma"/>
          </a:endParaRPr>
        </a:p>
      </dgm:t>
    </dgm:pt>
    <dgm:pt modelId="{DA5549BF-AECA-AA4C-847E-6A6E5912FDF9}" type="parTrans" cxnId="{7A7D1A7B-2684-5D4D-9BEB-0239E11D6A62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370C746E-7C7A-CF41-B88B-EAB2068FD08B}" type="sibTrans" cxnId="{7A7D1A7B-2684-5D4D-9BEB-0239E11D6A62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A99376E8-EC14-BD46-BA7F-5C75D6117673}">
      <dgm:prSet phldrT="[Text]" custT="1"/>
      <dgm:spPr/>
      <dgm:t>
        <a:bodyPr/>
        <a:lstStyle/>
        <a:p>
          <a:r>
            <a:rPr lang="en-US" sz="1200" dirty="0" smtClean="0">
              <a:latin typeface="Tahoma"/>
              <a:cs typeface="Tahoma"/>
            </a:rPr>
            <a:t>Needs</a:t>
          </a:r>
          <a:endParaRPr lang="en-US" sz="1200" dirty="0">
            <a:latin typeface="Tahoma"/>
            <a:cs typeface="Tahoma"/>
          </a:endParaRPr>
        </a:p>
      </dgm:t>
    </dgm:pt>
    <dgm:pt modelId="{D3723B35-9406-A84E-AE61-39505070AF72}" type="parTrans" cxnId="{8C1588FE-F771-5C4C-A4CA-E32B9D2C0076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6E411B4E-5254-2743-B735-9DD94DA6D794}" type="sibTrans" cxnId="{8C1588FE-F771-5C4C-A4CA-E32B9D2C0076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EFF070D1-3D05-5C47-9556-62AECD77AE4E}" type="pres">
      <dgm:prSet presAssocID="{C5ADD560-843A-5B42-BD70-BD183BABBAA1}" presName="composite" presStyleCnt="0">
        <dgm:presLayoutVars>
          <dgm:chMax val="1"/>
          <dgm:dir/>
          <dgm:resizeHandles val="exact"/>
        </dgm:presLayoutVars>
      </dgm:prSet>
      <dgm:spPr/>
    </dgm:pt>
    <dgm:pt modelId="{F179DB9E-E4E6-BD4B-ACFF-6D5B313046AA}" type="pres">
      <dgm:prSet presAssocID="{C5ADD560-843A-5B42-BD70-BD183BABBAA1}" presName="radial" presStyleCnt="0">
        <dgm:presLayoutVars>
          <dgm:animLvl val="ctr"/>
        </dgm:presLayoutVars>
      </dgm:prSet>
      <dgm:spPr/>
    </dgm:pt>
    <dgm:pt modelId="{4095A4B4-5214-D948-B7EB-EEFC95BFE09D}" type="pres">
      <dgm:prSet presAssocID="{CB6F62BE-0971-D749-ABAB-1AA31203B686}" presName="centerShape" presStyleLbl="vennNode1" presStyleIdx="0" presStyleCnt="5"/>
      <dgm:spPr/>
    </dgm:pt>
    <dgm:pt modelId="{A6CB15B6-AF48-9C4C-910E-89405CFADF8B}" type="pres">
      <dgm:prSet presAssocID="{75852C3B-48A4-F94E-B8EB-3E1BD718617B}" presName="node" presStyleLbl="vennNode1" presStyleIdx="1" presStyleCnt="5">
        <dgm:presLayoutVars>
          <dgm:bulletEnabled val="1"/>
        </dgm:presLayoutVars>
      </dgm:prSet>
      <dgm:spPr/>
    </dgm:pt>
    <dgm:pt modelId="{9CD6C20C-D1BB-1541-965B-79BEF3DB88D0}" type="pres">
      <dgm:prSet presAssocID="{21446903-E3E4-E646-A013-B33B082D88A4}" presName="node" presStyleLbl="vennNode1" presStyleIdx="2" presStyleCnt="5">
        <dgm:presLayoutVars>
          <dgm:bulletEnabled val="1"/>
        </dgm:presLayoutVars>
      </dgm:prSet>
      <dgm:spPr/>
    </dgm:pt>
    <dgm:pt modelId="{3CD5F60A-BEEA-A74E-BC2E-5EA3F259BFA4}" type="pres">
      <dgm:prSet presAssocID="{3C8E738A-F16E-6B4F-9809-FEC434074C2C}" presName="node" presStyleLbl="vennNode1" presStyleIdx="3" presStyleCnt="5">
        <dgm:presLayoutVars>
          <dgm:bulletEnabled val="1"/>
        </dgm:presLayoutVars>
      </dgm:prSet>
      <dgm:spPr/>
    </dgm:pt>
    <dgm:pt modelId="{95EB18C8-4426-4B42-8101-1C2FE69D36AC}" type="pres">
      <dgm:prSet presAssocID="{A99376E8-EC14-BD46-BA7F-5C75D6117673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CB486579-E6AA-CA48-8F9A-A07EB03958E7}" type="presOf" srcId="{CB6F62BE-0971-D749-ABAB-1AA31203B686}" destId="{4095A4B4-5214-D948-B7EB-EEFC95BFE09D}" srcOrd="0" destOrd="0" presId="urn:microsoft.com/office/officeart/2005/8/layout/radial3"/>
    <dgm:cxn modelId="{A06C0502-83A9-504C-93BC-9D248AA42291}" srcId="{CB6F62BE-0971-D749-ABAB-1AA31203B686}" destId="{75852C3B-48A4-F94E-B8EB-3E1BD718617B}" srcOrd="0" destOrd="0" parTransId="{21CA4B19-820C-D74C-8592-A9B372EBA734}" sibTransId="{2ED40F71-47DF-C349-A1D7-5B3FA667F50F}"/>
    <dgm:cxn modelId="{0DED087D-2AE7-904A-B6F7-B7375F2474C9}" srcId="{CB6F62BE-0971-D749-ABAB-1AA31203B686}" destId="{21446903-E3E4-E646-A013-B33B082D88A4}" srcOrd="1" destOrd="0" parTransId="{99CE6F3E-D7F5-2A48-8CC4-6AFE1400A8F0}" sibTransId="{55E7F1C2-432D-CC44-8106-9222D318055F}"/>
    <dgm:cxn modelId="{3D20A15E-F2B5-3441-98E9-967B2F0C0BF9}" type="presOf" srcId="{21446903-E3E4-E646-A013-B33B082D88A4}" destId="{9CD6C20C-D1BB-1541-965B-79BEF3DB88D0}" srcOrd="0" destOrd="0" presId="urn:microsoft.com/office/officeart/2005/8/layout/radial3"/>
    <dgm:cxn modelId="{E59891C3-BFF3-1B4B-BAEA-F0240046F2C7}" type="presOf" srcId="{75852C3B-48A4-F94E-B8EB-3E1BD718617B}" destId="{A6CB15B6-AF48-9C4C-910E-89405CFADF8B}" srcOrd="0" destOrd="0" presId="urn:microsoft.com/office/officeart/2005/8/layout/radial3"/>
    <dgm:cxn modelId="{5333F28D-6229-6749-8492-1C0D035C54B6}" type="presOf" srcId="{3C8E738A-F16E-6B4F-9809-FEC434074C2C}" destId="{3CD5F60A-BEEA-A74E-BC2E-5EA3F259BFA4}" srcOrd="0" destOrd="0" presId="urn:microsoft.com/office/officeart/2005/8/layout/radial3"/>
    <dgm:cxn modelId="{8C1588FE-F771-5C4C-A4CA-E32B9D2C0076}" srcId="{CB6F62BE-0971-D749-ABAB-1AA31203B686}" destId="{A99376E8-EC14-BD46-BA7F-5C75D6117673}" srcOrd="3" destOrd="0" parTransId="{D3723B35-9406-A84E-AE61-39505070AF72}" sibTransId="{6E411B4E-5254-2743-B735-9DD94DA6D794}"/>
    <dgm:cxn modelId="{B7E973E3-9CFD-1948-AEC7-AC234C07BF6A}" srcId="{C5ADD560-843A-5B42-BD70-BD183BABBAA1}" destId="{CB6F62BE-0971-D749-ABAB-1AA31203B686}" srcOrd="0" destOrd="0" parTransId="{88AE1F85-F969-364D-82AE-89619D73518D}" sibTransId="{CB0BF3E8-0E57-4249-BFF2-F9AC1339A08D}"/>
    <dgm:cxn modelId="{331E9FC8-345F-5547-BE31-26F050A220B5}" type="presOf" srcId="{C5ADD560-843A-5B42-BD70-BD183BABBAA1}" destId="{EFF070D1-3D05-5C47-9556-62AECD77AE4E}" srcOrd="0" destOrd="0" presId="urn:microsoft.com/office/officeart/2005/8/layout/radial3"/>
    <dgm:cxn modelId="{7A7D1A7B-2684-5D4D-9BEB-0239E11D6A62}" srcId="{CB6F62BE-0971-D749-ABAB-1AA31203B686}" destId="{3C8E738A-F16E-6B4F-9809-FEC434074C2C}" srcOrd="2" destOrd="0" parTransId="{DA5549BF-AECA-AA4C-847E-6A6E5912FDF9}" sibTransId="{370C746E-7C7A-CF41-B88B-EAB2068FD08B}"/>
    <dgm:cxn modelId="{02A716EB-EC4A-BE4F-867C-B49D54F65C0B}" type="presOf" srcId="{A99376E8-EC14-BD46-BA7F-5C75D6117673}" destId="{95EB18C8-4426-4B42-8101-1C2FE69D36AC}" srcOrd="0" destOrd="0" presId="urn:microsoft.com/office/officeart/2005/8/layout/radial3"/>
    <dgm:cxn modelId="{9F953CF7-CBBC-0E40-95AE-155151B16AC4}" type="presParOf" srcId="{EFF070D1-3D05-5C47-9556-62AECD77AE4E}" destId="{F179DB9E-E4E6-BD4B-ACFF-6D5B313046AA}" srcOrd="0" destOrd="0" presId="urn:microsoft.com/office/officeart/2005/8/layout/radial3"/>
    <dgm:cxn modelId="{D3C37033-4348-3B46-B32A-56D21D654122}" type="presParOf" srcId="{F179DB9E-E4E6-BD4B-ACFF-6D5B313046AA}" destId="{4095A4B4-5214-D948-B7EB-EEFC95BFE09D}" srcOrd="0" destOrd="0" presId="urn:microsoft.com/office/officeart/2005/8/layout/radial3"/>
    <dgm:cxn modelId="{5AA370A2-4F76-DC4F-83DD-C22F2A77CA73}" type="presParOf" srcId="{F179DB9E-E4E6-BD4B-ACFF-6D5B313046AA}" destId="{A6CB15B6-AF48-9C4C-910E-89405CFADF8B}" srcOrd="1" destOrd="0" presId="urn:microsoft.com/office/officeart/2005/8/layout/radial3"/>
    <dgm:cxn modelId="{61FAB8F6-E8F6-6841-8EC5-BBA32EAF3B9A}" type="presParOf" srcId="{F179DB9E-E4E6-BD4B-ACFF-6D5B313046AA}" destId="{9CD6C20C-D1BB-1541-965B-79BEF3DB88D0}" srcOrd="2" destOrd="0" presId="urn:microsoft.com/office/officeart/2005/8/layout/radial3"/>
    <dgm:cxn modelId="{11910404-FC25-0043-B651-F43B488270BF}" type="presParOf" srcId="{F179DB9E-E4E6-BD4B-ACFF-6D5B313046AA}" destId="{3CD5F60A-BEEA-A74E-BC2E-5EA3F259BFA4}" srcOrd="3" destOrd="0" presId="urn:microsoft.com/office/officeart/2005/8/layout/radial3"/>
    <dgm:cxn modelId="{AFC7E099-8200-6C4A-8C5F-A02DFE4C3FB7}" type="presParOf" srcId="{F179DB9E-E4E6-BD4B-ACFF-6D5B313046AA}" destId="{95EB18C8-4426-4B42-8101-1C2FE69D36A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5ADD560-843A-5B42-BD70-BD183BABBAA1}" type="doc">
      <dgm:prSet loTypeId="urn:microsoft.com/office/officeart/2005/8/layout/radial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B6F62BE-0971-D749-ABAB-1AA31203B686}">
      <dgm:prSet phldrT="[Text]" phldr="1" custT="1"/>
      <dgm:spPr>
        <a:solidFill>
          <a:srgbClr val="FFFFFF">
            <a:alpha val="50000"/>
          </a:srgbClr>
        </a:solidFill>
        <a:ln>
          <a:solidFill>
            <a:srgbClr val="000000"/>
          </a:solidFill>
        </a:ln>
      </dgm:spPr>
      <dgm:t>
        <a:bodyPr/>
        <a:lstStyle/>
        <a:p>
          <a:endParaRPr lang="en-US" sz="1200" dirty="0">
            <a:latin typeface="Tahoma"/>
            <a:cs typeface="Tahoma"/>
          </a:endParaRPr>
        </a:p>
      </dgm:t>
    </dgm:pt>
    <dgm:pt modelId="{88AE1F85-F969-364D-82AE-89619D73518D}" type="parTrans" cxnId="{B7E973E3-9CFD-1948-AEC7-AC234C07BF6A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CB0BF3E8-0E57-4249-BFF2-F9AC1339A08D}" type="sibTrans" cxnId="{B7E973E3-9CFD-1948-AEC7-AC234C07BF6A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75852C3B-48A4-F94E-B8EB-3E1BD718617B}">
      <dgm:prSet phldrT="[Text]" custT="1"/>
      <dgm:spPr/>
      <dgm:t>
        <a:bodyPr/>
        <a:lstStyle/>
        <a:p>
          <a:r>
            <a:rPr lang="en-US" sz="1200" dirty="0" smtClean="0">
              <a:latin typeface="Tahoma"/>
              <a:cs typeface="Tahoma"/>
            </a:rPr>
            <a:t>Readiness</a:t>
          </a:r>
          <a:endParaRPr lang="en-US" sz="1200" dirty="0">
            <a:latin typeface="Tahoma"/>
            <a:cs typeface="Tahoma"/>
          </a:endParaRPr>
        </a:p>
      </dgm:t>
    </dgm:pt>
    <dgm:pt modelId="{21CA4B19-820C-D74C-8592-A9B372EBA734}" type="parTrans" cxnId="{A06C0502-83A9-504C-93BC-9D248AA42291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2ED40F71-47DF-C349-A1D7-5B3FA667F50F}" type="sibTrans" cxnId="{A06C0502-83A9-504C-93BC-9D248AA42291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21446903-E3E4-E646-A013-B33B082D88A4}">
      <dgm:prSet phldrT="[Text]" custT="1"/>
      <dgm:spPr/>
      <dgm:t>
        <a:bodyPr/>
        <a:lstStyle/>
        <a:p>
          <a:r>
            <a:rPr lang="en-US" sz="1200" dirty="0" err="1" smtClean="0">
              <a:latin typeface="Tahoma"/>
              <a:cs typeface="Tahoma"/>
            </a:rPr>
            <a:t>Implemen-tation</a:t>
          </a:r>
          <a:endParaRPr lang="en-US" sz="1200" dirty="0">
            <a:latin typeface="Tahoma"/>
            <a:cs typeface="Tahoma"/>
          </a:endParaRPr>
        </a:p>
      </dgm:t>
    </dgm:pt>
    <dgm:pt modelId="{99CE6F3E-D7F5-2A48-8CC4-6AFE1400A8F0}" type="parTrans" cxnId="{0DED087D-2AE7-904A-B6F7-B7375F2474C9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55E7F1C2-432D-CC44-8106-9222D318055F}" type="sibTrans" cxnId="{0DED087D-2AE7-904A-B6F7-B7375F2474C9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3C8E738A-F16E-6B4F-9809-FEC434074C2C}">
      <dgm:prSet phldrT="[Text]" custT="1"/>
      <dgm:spPr/>
      <dgm:t>
        <a:bodyPr/>
        <a:lstStyle/>
        <a:p>
          <a:r>
            <a:rPr lang="en-US" sz="1200" dirty="0" smtClean="0">
              <a:latin typeface="Tahoma"/>
              <a:cs typeface="Tahoma"/>
            </a:rPr>
            <a:t>Fidelity</a:t>
          </a:r>
          <a:endParaRPr lang="en-US" sz="1200" dirty="0">
            <a:latin typeface="Tahoma"/>
            <a:cs typeface="Tahoma"/>
          </a:endParaRPr>
        </a:p>
      </dgm:t>
    </dgm:pt>
    <dgm:pt modelId="{DA5549BF-AECA-AA4C-847E-6A6E5912FDF9}" type="parTrans" cxnId="{7A7D1A7B-2684-5D4D-9BEB-0239E11D6A62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370C746E-7C7A-CF41-B88B-EAB2068FD08B}" type="sibTrans" cxnId="{7A7D1A7B-2684-5D4D-9BEB-0239E11D6A62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A99376E8-EC14-BD46-BA7F-5C75D6117673}">
      <dgm:prSet phldrT="[Text]" custT="1"/>
      <dgm:spPr/>
      <dgm:t>
        <a:bodyPr/>
        <a:lstStyle/>
        <a:p>
          <a:r>
            <a:rPr lang="en-US" sz="1200" dirty="0" smtClean="0">
              <a:latin typeface="Tahoma"/>
              <a:cs typeface="Tahoma"/>
            </a:rPr>
            <a:t>Progress Monitoring</a:t>
          </a:r>
          <a:endParaRPr lang="en-US" sz="1200" dirty="0">
            <a:latin typeface="Tahoma"/>
            <a:cs typeface="Tahoma"/>
          </a:endParaRPr>
        </a:p>
      </dgm:t>
    </dgm:pt>
    <dgm:pt modelId="{D3723B35-9406-A84E-AE61-39505070AF72}" type="parTrans" cxnId="{8C1588FE-F771-5C4C-A4CA-E32B9D2C0076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6E411B4E-5254-2743-B735-9DD94DA6D794}" type="sibTrans" cxnId="{8C1588FE-F771-5C4C-A4CA-E32B9D2C0076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30FA16F9-5771-AA4F-82AF-C92B01D317F6}">
      <dgm:prSet phldrT="[Text]" custT="1"/>
      <dgm:spPr/>
      <dgm:t>
        <a:bodyPr/>
        <a:lstStyle/>
        <a:p>
          <a:r>
            <a:rPr lang="en-US" sz="1200" dirty="0" smtClean="0">
              <a:latin typeface="Tahoma"/>
              <a:cs typeface="Tahoma"/>
            </a:rPr>
            <a:t>Screening</a:t>
          </a:r>
          <a:endParaRPr lang="en-US" sz="1200" dirty="0">
            <a:latin typeface="Tahoma"/>
            <a:cs typeface="Tahoma"/>
          </a:endParaRPr>
        </a:p>
      </dgm:t>
    </dgm:pt>
    <dgm:pt modelId="{6222349D-3091-B442-A477-71ED5F3EE3C7}" type="parTrans" cxnId="{25F66D40-6B57-1441-B5B8-BC5ABDCE4F9E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C79EBE9E-B48E-D040-A8D0-519572085014}" type="sibTrans" cxnId="{25F66D40-6B57-1441-B5B8-BC5ABDCE4F9E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EFF070D1-3D05-5C47-9556-62AECD77AE4E}" type="pres">
      <dgm:prSet presAssocID="{C5ADD560-843A-5B42-BD70-BD183BABBAA1}" presName="composite" presStyleCnt="0">
        <dgm:presLayoutVars>
          <dgm:chMax val="1"/>
          <dgm:dir/>
          <dgm:resizeHandles val="exact"/>
        </dgm:presLayoutVars>
      </dgm:prSet>
      <dgm:spPr/>
    </dgm:pt>
    <dgm:pt modelId="{F179DB9E-E4E6-BD4B-ACFF-6D5B313046AA}" type="pres">
      <dgm:prSet presAssocID="{C5ADD560-843A-5B42-BD70-BD183BABBAA1}" presName="radial" presStyleCnt="0">
        <dgm:presLayoutVars>
          <dgm:animLvl val="ctr"/>
        </dgm:presLayoutVars>
      </dgm:prSet>
      <dgm:spPr/>
    </dgm:pt>
    <dgm:pt modelId="{4095A4B4-5214-D948-B7EB-EEFC95BFE09D}" type="pres">
      <dgm:prSet presAssocID="{CB6F62BE-0971-D749-ABAB-1AA31203B686}" presName="centerShape" presStyleLbl="vennNode1" presStyleIdx="0" presStyleCnt="6"/>
      <dgm:spPr/>
    </dgm:pt>
    <dgm:pt modelId="{A6CB15B6-AF48-9C4C-910E-89405CFADF8B}" type="pres">
      <dgm:prSet presAssocID="{75852C3B-48A4-F94E-B8EB-3E1BD718617B}" presName="node" presStyleLbl="vennNode1" presStyleIdx="1" presStyleCnt="6">
        <dgm:presLayoutVars>
          <dgm:bulletEnabled val="1"/>
        </dgm:presLayoutVars>
      </dgm:prSet>
      <dgm:spPr/>
    </dgm:pt>
    <dgm:pt modelId="{CA2C3981-C45F-A74F-B3D8-AB91CBF95D10}" type="pres">
      <dgm:prSet presAssocID="{30FA16F9-5771-AA4F-82AF-C92B01D317F6}" presName="node" presStyleLbl="vennNode1" presStyleIdx="2" presStyleCnt="6">
        <dgm:presLayoutVars>
          <dgm:bulletEnabled val="1"/>
        </dgm:presLayoutVars>
      </dgm:prSet>
      <dgm:spPr/>
    </dgm:pt>
    <dgm:pt modelId="{9CD6C20C-D1BB-1541-965B-79BEF3DB88D0}" type="pres">
      <dgm:prSet presAssocID="{21446903-E3E4-E646-A013-B33B082D88A4}" presName="node" presStyleLbl="vennNode1" presStyleIdx="3" presStyleCnt="6">
        <dgm:presLayoutVars>
          <dgm:bulletEnabled val="1"/>
        </dgm:presLayoutVars>
      </dgm:prSet>
      <dgm:spPr/>
    </dgm:pt>
    <dgm:pt modelId="{3CD5F60A-BEEA-A74E-BC2E-5EA3F259BFA4}" type="pres">
      <dgm:prSet presAssocID="{3C8E738A-F16E-6B4F-9809-FEC434074C2C}" presName="node" presStyleLbl="vennNode1" presStyleIdx="4" presStyleCnt="6">
        <dgm:presLayoutVars>
          <dgm:bulletEnabled val="1"/>
        </dgm:presLayoutVars>
      </dgm:prSet>
      <dgm:spPr/>
    </dgm:pt>
    <dgm:pt modelId="{95EB18C8-4426-4B42-8101-1C2FE69D36AC}" type="pres">
      <dgm:prSet presAssocID="{A99376E8-EC14-BD46-BA7F-5C75D6117673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A06C0502-83A9-504C-93BC-9D248AA42291}" srcId="{CB6F62BE-0971-D749-ABAB-1AA31203B686}" destId="{75852C3B-48A4-F94E-B8EB-3E1BD718617B}" srcOrd="0" destOrd="0" parTransId="{21CA4B19-820C-D74C-8592-A9B372EBA734}" sibTransId="{2ED40F71-47DF-C349-A1D7-5B3FA667F50F}"/>
    <dgm:cxn modelId="{0DED087D-2AE7-904A-B6F7-B7375F2474C9}" srcId="{CB6F62BE-0971-D749-ABAB-1AA31203B686}" destId="{21446903-E3E4-E646-A013-B33B082D88A4}" srcOrd="2" destOrd="0" parTransId="{99CE6F3E-D7F5-2A48-8CC4-6AFE1400A8F0}" sibTransId="{55E7F1C2-432D-CC44-8106-9222D318055F}"/>
    <dgm:cxn modelId="{11324E3B-CD8C-5443-9EDF-20EE0EBD9219}" type="presOf" srcId="{A99376E8-EC14-BD46-BA7F-5C75D6117673}" destId="{95EB18C8-4426-4B42-8101-1C2FE69D36AC}" srcOrd="0" destOrd="0" presId="urn:microsoft.com/office/officeart/2005/8/layout/radial3"/>
    <dgm:cxn modelId="{80FFE4D7-2246-8C47-B6E9-2A3396DDC967}" type="presOf" srcId="{30FA16F9-5771-AA4F-82AF-C92B01D317F6}" destId="{CA2C3981-C45F-A74F-B3D8-AB91CBF95D10}" srcOrd="0" destOrd="0" presId="urn:microsoft.com/office/officeart/2005/8/layout/radial3"/>
    <dgm:cxn modelId="{25F66D40-6B57-1441-B5B8-BC5ABDCE4F9E}" srcId="{CB6F62BE-0971-D749-ABAB-1AA31203B686}" destId="{30FA16F9-5771-AA4F-82AF-C92B01D317F6}" srcOrd="1" destOrd="0" parTransId="{6222349D-3091-B442-A477-71ED5F3EE3C7}" sibTransId="{C79EBE9E-B48E-D040-A8D0-519572085014}"/>
    <dgm:cxn modelId="{390C3BC8-63DE-F241-BB32-183CA0309E64}" type="presOf" srcId="{CB6F62BE-0971-D749-ABAB-1AA31203B686}" destId="{4095A4B4-5214-D948-B7EB-EEFC95BFE09D}" srcOrd="0" destOrd="0" presId="urn:microsoft.com/office/officeart/2005/8/layout/radial3"/>
    <dgm:cxn modelId="{5827BD2C-D3F8-6C47-B983-083BC8CC9839}" type="presOf" srcId="{75852C3B-48A4-F94E-B8EB-3E1BD718617B}" destId="{A6CB15B6-AF48-9C4C-910E-89405CFADF8B}" srcOrd="0" destOrd="0" presId="urn:microsoft.com/office/officeart/2005/8/layout/radial3"/>
    <dgm:cxn modelId="{8C1588FE-F771-5C4C-A4CA-E32B9D2C0076}" srcId="{CB6F62BE-0971-D749-ABAB-1AA31203B686}" destId="{A99376E8-EC14-BD46-BA7F-5C75D6117673}" srcOrd="4" destOrd="0" parTransId="{D3723B35-9406-A84E-AE61-39505070AF72}" sibTransId="{6E411B4E-5254-2743-B735-9DD94DA6D794}"/>
    <dgm:cxn modelId="{B7E973E3-9CFD-1948-AEC7-AC234C07BF6A}" srcId="{C5ADD560-843A-5B42-BD70-BD183BABBAA1}" destId="{CB6F62BE-0971-D749-ABAB-1AA31203B686}" srcOrd="0" destOrd="0" parTransId="{88AE1F85-F969-364D-82AE-89619D73518D}" sibTransId="{CB0BF3E8-0E57-4249-BFF2-F9AC1339A08D}"/>
    <dgm:cxn modelId="{7A7D1A7B-2684-5D4D-9BEB-0239E11D6A62}" srcId="{CB6F62BE-0971-D749-ABAB-1AA31203B686}" destId="{3C8E738A-F16E-6B4F-9809-FEC434074C2C}" srcOrd="3" destOrd="0" parTransId="{DA5549BF-AECA-AA4C-847E-6A6E5912FDF9}" sibTransId="{370C746E-7C7A-CF41-B88B-EAB2068FD08B}"/>
    <dgm:cxn modelId="{F5674BDE-E266-C345-BD7D-C5040E614EA8}" type="presOf" srcId="{C5ADD560-843A-5B42-BD70-BD183BABBAA1}" destId="{EFF070D1-3D05-5C47-9556-62AECD77AE4E}" srcOrd="0" destOrd="0" presId="urn:microsoft.com/office/officeart/2005/8/layout/radial3"/>
    <dgm:cxn modelId="{ED96F204-572F-1F4A-BCA8-3FD92728BEE6}" type="presOf" srcId="{3C8E738A-F16E-6B4F-9809-FEC434074C2C}" destId="{3CD5F60A-BEEA-A74E-BC2E-5EA3F259BFA4}" srcOrd="0" destOrd="0" presId="urn:microsoft.com/office/officeart/2005/8/layout/radial3"/>
    <dgm:cxn modelId="{68A17C2B-53A9-894D-90A0-8BBBDA141B19}" type="presOf" srcId="{21446903-E3E4-E646-A013-B33B082D88A4}" destId="{9CD6C20C-D1BB-1541-965B-79BEF3DB88D0}" srcOrd="0" destOrd="0" presId="urn:microsoft.com/office/officeart/2005/8/layout/radial3"/>
    <dgm:cxn modelId="{CA571D97-CB25-6C4F-9033-865F37CC07C5}" type="presParOf" srcId="{EFF070D1-3D05-5C47-9556-62AECD77AE4E}" destId="{F179DB9E-E4E6-BD4B-ACFF-6D5B313046AA}" srcOrd="0" destOrd="0" presId="urn:microsoft.com/office/officeart/2005/8/layout/radial3"/>
    <dgm:cxn modelId="{EB3858F5-1568-354E-BBCD-63E453295926}" type="presParOf" srcId="{F179DB9E-E4E6-BD4B-ACFF-6D5B313046AA}" destId="{4095A4B4-5214-D948-B7EB-EEFC95BFE09D}" srcOrd="0" destOrd="0" presId="urn:microsoft.com/office/officeart/2005/8/layout/radial3"/>
    <dgm:cxn modelId="{D4D5697A-E932-244B-BB32-0E08F2221338}" type="presParOf" srcId="{F179DB9E-E4E6-BD4B-ACFF-6D5B313046AA}" destId="{A6CB15B6-AF48-9C4C-910E-89405CFADF8B}" srcOrd="1" destOrd="0" presId="urn:microsoft.com/office/officeart/2005/8/layout/radial3"/>
    <dgm:cxn modelId="{297395C5-0C41-D145-9A71-845C73CA0DC2}" type="presParOf" srcId="{F179DB9E-E4E6-BD4B-ACFF-6D5B313046AA}" destId="{CA2C3981-C45F-A74F-B3D8-AB91CBF95D10}" srcOrd="2" destOrd="0" presId="urn:microsoft.com/office/officeart/2005/8/layout/radial3"/>
    <dgm:cxn modelId="{AC3187F2-A139-4E45-87E2-060FAE8B95BB}" type="presParOf" srcId="{F179DB9E-E4E6-BD4B-ACFF-6D5B313046AA}" destId="{9CD6C20C-D1BB-1541-965B-79BEF3DB88D0}" srcOrd="3" destOrd="0" presId="urn:microsoft.com/office/officeart/2005/8/layout/radial3"/>
    <dgm:cxn modelId="{FAC836A5-CAE2-2E4E-BCE1-59C5F77E2457}" type="presParOf" srcId="{F179DB9E-E4E6-BD4B-ACFF-6D5B313046AA}" destId="{3CD5F60A-BEEA-A74E-BC2E-5EA3F259BFA4}" srcOrd="4" destOrd="0" presId="urn:microsoft.com/office/officeart/2005/8/layout/radial3"/>
    <dgm:cxn modelId="{9D84AAE2-4147-8541-B846-8881B3087FBA}" type="presParOf" srcId="{F179DB9E-E4E6-BD4B-ACFF-6D5B313046AA}" destId="{95EB18C8-4426-4B42-8101-1C2FE69D36AC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88A523D-8DAC-1041-AB26-7198C39D0987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E4C92B-D23A-B445-9949-F22CC8CC0925}">
      <dgm:prSet phldrT="[Text]" custT="1"/>
      <dgm:spPr/>
      <dgm:t>
        <a:bodyPr/>
        <a:lstStyle/>
        <a:p>
          <a:r>
            <a:rPr lang="en-US" sz="1800" dirty="0" smtClean="0">
              <a:latin typeface="Century Gothic"/>
              <a:cs typeface="Century Gothic"/>
            </a:rPr>
            <a:t>Tier 2 School Leadership Training</a:t>
          </a:r>
          <a:endParaRPr lang="en-US" sz="1700" dirty="0">
            <a:latin typeface="Century Gothic"/>
            <a:cs typeface="Century Gothic"/>
          </a:endParaRPr>
        </a:p>
      </dgm:t>
    </dgm:pt>
    <dgm:pt modelId="{C5C1DCBE-DB17-844E-AB17-65130364B0EE}" type="parTrans" cxnId="{129A34BC-39E8-D54C-9663-66EC184B020D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D1E206A4-CDF3-7143-A22F-FF23570B3668}" type="sibTrans" cxnId="{129A34BC-39E8-D54C-9663-66EC184B020D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9DD00519-6F54-6241-9DB5-E34387D3B5E3}">
      <dgm:prSet phldrT="[Text]" custT="1"/>
      <dgm:spPr/>
      <dgm:t>
        <a:bodyPr/>
        <a:lstStyle/>
        <a:p>
          <a:r>
            <a:rPr lang="en-US" sz="1800" dirty="0" smtClean="0">
              <a:latin typeface="Century Gothic"/>
              <a:cs typeface="Century Gothic"/>
            </a:rPr>
            <a:t>Tier 3 School Leadership Training</a:t>
          </a:r>
          <a:endParaRPr lang="en-US" sz="1700" dirty="0">
            <a:latin typeface="Century Gothic"/>
            <a:cs typeface="Century Gothic"/>
          </a:endParaRPr>
        </a:p>
      </dgm:t>
    </dgm:pt>
    <dgm:pt modelId="{9A4E47D6-B235-7644-8460-6D70BD9B0083}" type="parTrans" cxnId="{FD4985CB-5B98-A84A-86C3-249C42312E09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17BFBC39-C4A5-CF42-AC1D-BAA71BFF0652}" type="sibTrans" cxnId="{FD4985CB-5B98-A84A-86C3-249C42312E09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F1ABE9BF-0732-F443-B48B-2F65F38B0E8A}">
      <dgm:prSet phldrT="[Text]" custT="1"/>
      <dgm:spPr/>
      <dgm:t>
        <a:bodyPr/>
        <a:lstStyle/>
        <a:p>
          <a:r>
            <a:rPr lang="en-US" sz="1800" dirty="0" smtClean="0">
              <a:latin typeface="Century Gothic"/>
              <a:cs typeface="Century Gothic"/>
            </a:rPr>
            <a:t>Tier 3 SU/SD Wraparound Overview </a:t>
          </a:r>
          <a:endParaRPr lang="en-US" sz="1700" dirty="0">
            <a:latin typeface="Century Gothic"/>
            <a:cs typeface="Century Gothic"/>
          </a:endParaRPr>
        </a:p>
      </dgm:t>
    </dgm:pt>
    <dgm:pt modelId="{3D4B5BF5-1668-8141-BA6C-BF6FFCE84758}" type="parTrans" cxnId="{948B6A05-60FE-6344-9993-96E133974E33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21D1F48F-AFD4-4B4C-B859-6E19026A4E1E}" type="sibTrans" cxnId="{948B6A05-60FE-6344-9993-96E133974E33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53737015-4DDA-9E41-8EEA-A753BBF37CC9}">
      <dgm:prSet phldrT="[Text]" custT="1"/>
      <dgm:spPr/>
      <dgm:t>
        <a:bodyPr/>
        <a:lstStyle/>
        <a:p>
          <a:r>
            <a:rPr lang="en-US" sz="1600" dirty="0" smtClean="0">
              <a:latin typeface="Century Gothic"/>
              <a:cs typeface="Century Gothic"/>
            </a:rPr>
            <a:t>Universal Screening</a:t>
          </a:r>
          <a:endParaRPr lang="en-US" sz="1300" dirty="0">
            <a:latin typeface="Century Gothic"/>
            <a:cs typeface="Century Gothic"/>
          </a:endParaRPr>
        </a:p>
      </dgm:t>
    </dgm:pt>
    <dgm:pt modelId="{3AB0D810-23A1-C849-948E-95144160E6FB}" type="parTrans" cxnId="{A3A2E012-31BE-C943-97D5-C819D129859B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B408EF6A-F06E-2048-A2C3-88C606823554}" type="sibTrans" cxnId="{A3A2E012-31BE-C943-97D5-C819D129859B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8C23E39D-5592-114C-96C0-C71DABEB0DAD}">
      <dgm:prSet phldrT="[Text]" custT="1"/>
      <dgm:spPr/>
      <dgm:t>
        <a:bodyPr/>
        <a:lstStyle/>
        <a:p>
          <a:r>
            <a:rPr lang="en-US" sz="1800" dirty="0" smtClean="0">
              <a:latin typeface="Century Gothic"/>
              <a:cs typeface="Century Gothic"/>
            </a:rPr>
            <a:t>Tier 2    Trainings</a:t>
          </a:r>
          <a:endParaRPr lang="en-US" sz="1700" dirty="0">
            <a:latin typeface="Century Gothic"/>
            <a:cs typeface="Century Gothic"/>
          </a:endParaRPr>
        </a:p>
      </dgm:t>
    </dgm:pt>
    <dgm:pt modelId="{9E0AD6E1-902E-6F49-A1D6-EA691F46749C}" type="parTrans" cxnId="{BA5B4875-327D-DE46-A75A-5EE5F6F6A1AC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C260ADA1-7886-9B4F-B303-572D33A82AB6}" type="sibTrans" cxnId="{BA5B4875-327D-DE46-A75A-5EE5F6F6A1AC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23D75C90-35B1-D947-A185-41A061A05298}">
      <dgm:prSet phldrT="[Text]" custT="1"/>
      <dgm:spPr/>
      <dgm:t>
        <a:bodyPr/>
        <a:lstStyle/>
        <a:p>
          <a:r>
            <a:rPr lang="en-US" sz="1800" dirty="0" smtClean="0">
              <a:latin typeface="Century Gothic"/>
              <a:cs typeface="Century Gothic"/>
            </a:rPr>
            <a:t>Tier 3 </a:t>
          </a:r>
          <a:r>
            <a:rPr lang="en-US" sz="1700" dirty="0" smtClean="0">
              <a:latin typeface="Century Gothic"/>
              <a:cs typeface="Century Gothic"/>
            </a:rPr>
            <a:t>Wraparound Facilitator Training</a:t>
          </a:r>
          <a:endParaRPr lang="en-US" sz="1700" dirty="0">
            <a:latin typeface="Century Gothic"/>
            <a:cs typeface="Century Gothic"/>
          </a:endParaRPr>
        </a:p>
      </dgm:t>
    </dgm:pt>
    <dgm:pt modelId="{0978CCA1-DA48-BF49-A221-8C4F161276F6}" type="parTrans" cxnId="{3A0D7134-18C5-B448-82CD-14D29C6E199C}">
      <dgm:prSet/>
      <dgm:spPr/>
      <dgm:t>
        <a:bodyPr/>
        <a:lstStyle/>
        <a:p>
          <a:endParaRPr lang="en-US"/>
        </a:p>
      </dgm:t>
    </dgm:pt>
    <dgm:pt modelId="{B58C46CB-2BB7-1E4B-8416-B1D56A6AEA94}" type="sibTrans" cxnId="{3A0D7134-18C5-B448-82CD-14D29C6E199C}">
      <dgm:prSet/>
      <dgm:spPr/>
      <dgm:t>
        <a:bodyPr/>
        <a:lstStyle/>
        <a:p>
          <a:endParaRPr lang="en-US"/>
        </a:p>
      </dgm:t>
    </dgm:pt>
    <dgm:pt modelId="{0442C10A-E076-FC48-A58F-8104B63F4547}">
      <dgm:prSet phldrT="[Text]" custT="1"/>
      <dgm:spPr/>
      <dgm:t>
        <a:bodyPr/>
        <a:lstStyle/>
        <a:p>
          <a:r>
            <a:rPr lang="en-US" sz="1600" dirty="0" smtClean="0">
              <a:latin typeface="Century Gothic"/>
              <a:cs typeface="Century Gothic"/>
            </a:rPr>
            <a:t>FBA/BSP</a:t>
          </a:r>
          <a:endParaRPr lang="en-US" sz="1600" dirty="0">
            <a:latin typeface="Century Gothic"/>
            <a:cs typeface="Century Gothic"/>
          </a:endParaRPr>
        </a:p>
      </dgm:t>
    </dgm:pt>
    <dgm:pt modelId="{F14BB678-0A1B-3144-BEA1-79D1829E99C0}" type="sibTrans" cxnId="{A6AA1C6F-8A21-8B49-B2F7-51695D68A97B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C2BBF691-12EB-9B47-B1FC-D2C615DC79C1}" type="parTrans" cxnId="{A6AA1C6F-8A21-8B49-B2F7-51695D68A97B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EE74A23D-DD27-7740-8B33-BA7AF030139B}">
      <dgm:prSet phldrT="[Text]" custT="1"/>
      <dgm:spPr/>
      <dgm:t>
        <a:bodyPr/>
        <a:lstStyle/>
        <a:p>
          <a:r>
            <a:rPr lang="en-US" sz="1600" dirty="0" smtClean="0">
              <a:latin typeface="Century Gothic"/>
              <a:cs typeface="Century Gothic"/>
            </a:rPr>
            <a:t>Trauma</a:t>
          </a:r>
          <a:endParaRPr lang="en-US" sz="1300" dirty="0">
            <a:latin typeface="Century Gothic"/>
            <a:cs typeface="Century Gothic"/>
          </a:endParaRPr>
        </a:p>
      </dgm:t>
    </dgm:pt>
    <dgm:pt modelId="{1B10C985-F962-ED47-8DE9-5438CF70E8B1}" type="parTrans" cxnId="{EEA04396-C0D8-3441-B1E2-653575AE4F53}">
      <dgm:prSet/>
      <dgm:spPr/>
      <dgm:t>
        <a:bodyPr/>
        <a:lstStyle/>
        <a:p>
          <a:endParaRPr lang="en-US"/>
        </a:p>
      </dgm:t>
    </dgm:pt>
    <dgm:pt modelId="{99DC876D-ADD8-8148-A96E-80689AA8E944}" type="sibTrans" cxnId="{EEA04396-C0D8-3441-B1E2-653575AE4F53}">
      <dgm:prSet/>
      <dgm:spPr/>
      <dgm:t>
        <a:bodyPr/>
        <a:lstStyle/>
        <a:p>
          <a:endParaRPr lang="en-US"/>
        </a:p>
      </dgm:t>
    </dgm:pt>
    <dgm:pt modelId="{790B71E8-BC67-834C-816D-47545B0D34D4}" type="pres">
      <dgm:prSet presAssocID="{488A523D-8DAC-1041-AB26-7198C39D098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540E05B-CD39-1D47-BDDD-0FBED21826C6}" type="pres">
      <dgm:prSet presAssocID="{15E4C92B-D23A-B445-9949-F22CC8CC0925}" presName="composite" presStyleCnt="0"/>
      <dgm:spPr/>
    </dgm:pt>
    <dgm:pt modelId="{DCD66FCC-4BA8-1C49-9D91-728EED8D8A78}" type="pres">
      <dgm:prSet presAssocID="{15E4C92B-D23A-B445-9949-F22CC8CC0925}" presName="LShape" presStyleLbl="alignNode1" presStyleIdx="0" presStyleCnt="9"/>
      <dgm:spPr>
        <a:solidFill>
          <a:srgbClr val="FFCC00"/>
        </a:solidFill>
        <a:ln>
          <a:solidFill>
            <a:srgbClr val="FFFFFF"/>
          </a:solidFill>
        </a:ln>
      </dgm:spPr>
    </dgm:pt>
    <dgm:pt modelId="{2DB288E8-ADF7-EA48-AB44-5F7BE4FAF6DF}" type="pres">
      <dgm:prSet presAssocID="{15E4C92B-D23A-B445-9949-F22CC8CC0925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48938-145C-8C46-A493-3161924B68AF}" type="pres">
      <dgm:prSet presAssocID="{15E4C92B-D23A-B445-9949-F22CC8CC0925}" presName="Triangle" presStyleLbl="alignNode1" presStyleIdx="1" presStyleCnt="9"/>
      <dgm:spPr>
        <a:solidFill>
          <a:srgbClr val="FFCC00"/>
        </a:solidFill>
        <a:ln>
          <a:noFill/>
        </a:ln>
      </dgm:spPr>
    </dgm:pt>
    <dgm:pt modelId="{4762FC3F-3169-2045-BF4A-29DE7B26BFFA}" type="pres">
      <dgm:prSet presAssocID="{D1E206A4-CDF3-7143-A22F-FF23570B3668}" presName="sibTrans" presStyleCnt="0"/>
      <dgm:spPr/>
    </dgm:pt>
    <dgm:pt modelId="{978751ED-F546-3940-B74F-246705083066}" type="pres">
      <dgm:prSet presAssocID="{D1E206A4-CDF3-7143-A22F-FF23570B3668}" presName="space" presStyleCnt="0"/>
      <dgm:spPr/>
    </dgm:pt>
    <dgm:pt modelId="{28490006-CA2D-2341-8D70-F47143FC0D1C}" type="pres">
      <dgm:prSet presAssocID="{8C23E39D-5592-114C-96C0-C71DABEB0DAD}" presName="composite" presStyleCnt="0"/>
      <dgm:spPr/>
    </dgm:pt>
    <dgm:pt modelId="{AC9D66B2-2FA9-0D45-B677-22FB31246BAC}" type="pres">
      <dgm:prSet presAssocID="{8C23E39D-5592-114C-96C0-C71DABEB0DAD}" presName="LShape" presStyleLbl="alignNode1" presStyleIdx="2" presStyleCnt="9"/>
      <dgm:spPr>
        <a:solidFill>
          <a:srgbClr val="FFCC00"/>
        </a:solidFill>
        <a:ln>
          <a:solidFill>
            <a:srgbClr val="FFFFFF"/>
          </a:solidFill>
        </a:ln>
      </dgm:spPr>
    </dgm:pt>
    <dgm:pt modelId="{9EC7387B-F6DB-E748-9542-2EE2FBED799F}" type="pres">
      <dgm:prSet presAssocID="{8C23E39D-5592-114C-96C0-C71DABEB0DAD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DE110-C8C1-864D-AB7A-952DEB14C10F}" type="pres">
      <dgm:prSet presAssocID="{8C23E39D-5592-114C-96C0-C71DABEB0DAD}" presName="Triangle" presStyleLbl="alignNode1" presStyleIdx="3" presStyleCnt="9"/>
      <dgm:spPr>
        <a:solidFill>
          <a:srgbClr val="FFCC00"/>
        </a:solidFill>
        <a:ln>
          <a:noFill/>
        </a:ln>
      </dgm:spPr>
    </dgm:pt>
    <dgm:pt modelId="{0934EE71-C5F3-8441-B56B-0E86A500BFBD}" type="pres">
      <dgm:prSet presAssocID="{C260ADA1-7886-9B4F-B303-572D33A82AB6}" presName="sibTrans" presStyleCnt="0"/>
      <dgm:spPr/>
    </dgm:pt>
    <dgm:pt modelId="{862267EA-62FB-7146-9CF9-E8C5EE525587}" type="pres">
      <dgm:prSet presAssocID="{C260ADA1-7886-9B4F-B303-572D33A82AB6}" presName="space" presStyleCnt="0"/>
      <dgm:spPr/>
    </dgm:pt>
    <dgm:pt modelId="{BEE15FCF-3933-FD40-A0C9-C346A8B1CE5D}" type="pres">
      <dgm:prSet presAssocID="{9DD00519-6F54-6241-9DB5-E34387D3B5E3}" presName="composite" presStyleCnt="0"/>
      <dgm:spPr/>
    </dgm:pt>
    <dgm:pt modelId="{66F64586-907C-6B4A-98C0-4C5507188DCD}" type="pres">
      <dgm:prSet presAssocID="{9DD00519-6F54-6241-9DB5-E34387D3B5E3}" presName="LShape" presStyleLbl="alignNode1" presStyleIdx="4" presStyleCnt="9"/>
      <dgm:spPr>
        <a:solidFill>
          <a:srgbClr val="FF0000"/>
        </a:solidFill>
        <a:ln>
          <a:solidFill>
            <a:srgbClr val="FFFFFF"/>
          </a:solidFill>
        </a:ln>
      </dgm:spPr>
    </dgm:pt>
    <dgm:pt modelId="{F41E0DFA-C7FB-2945-95EE-534596205435}" type="pres">
      <dgm:prSet presAssocID="{9DD00519-6F54-6241-9DB5-E34387D3B5E3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4935F-9DF0-A24F-89B3-C47BD54D47A9}" type="pres">
      <dgm:prSet presAssocID="{9DD00519-6F54-6241-9DB5-E34387D3B5E3}" presName="Triangle" presStyleLbl="alignNode1" presStyleIdx="5" presStyleCnt="9"/>
      <dgm:spPr>
        <a:solidFill>
          <a:srgbClr val="FF0000"/>
        </a:solidFill>
        <a:ln>
          <a:solidFill>
            <a:srgbClr val="FFFFFF"/>
          </a:solidFill>
        </a:ln>
      </dgm:spPr>
    </dgm:pt>
    <dgm:pt modelId="{FF7CF30F-066D-3A4F-8A27-C1F565A3F9D2}" type="pres">
      <dgm:prSet presAssocID="{17BFBC39-C4A5-CF42-AC1D-BAA71BFF0652}" presName="sibTrans" presStyleCnt="0"/>
      <dgm:spPr/>
    </dgm:pt>
    <dgm:pt modelId="{9A4C42E7-27CA-194D-95B3-9859C9FDBA57}" type="pres">
      <dgm:prSet presAssocID="{17BFBC39-C4A5-CF42-AC1D-BAA71BFF0652}" presName="space" presStyleCnt="0"/>
      <dgm:spPr/>
    </dgm:pt>
    <dgm:pt modelId="{FA93F643-1A29-CC4B-BE82-CE4DCA91D30A}" type="pres">
      <dgm:prSet presAssocID="{F1ABE9BF-0732-F443-B48B-2F65F38B0E8A}" presName="composite" presStyleCnt="0"/>
      <dgm:spPr/>
    </dgm:pt>
    <dgm:pt modelId="{5826A974-75EF-8F4E-91AC-945679421561}" type="pres">
      <dgm:prSet presAssocID="{F1ABE9BF-0732-F443-B48B-2F65F38B0E8A}" presName="LShape" presStyleLbl="alignNode1" presStyleIdx="6" presStyleCnt="9"/>
      <dgm:spPr>
        <a:solidFill>
          <a:srgbClr val="CC0000"/>
        </a:solidFill>
        <a:ln>
          <a:solidFill>
            <a:srgbClr val="FFFFFF"/>
          </a:solidFill>
        </a:ln>
      </dgm:spPr>
    </dgm:pt>
    <dgm:pt modelId="{21D8E2E3-BE78-454B-BA46-8F58073EB2AC}" type="pres">
      <dgm:prSet presAssocID="{F1ABE9BF-0732-F443-B48B-2F65F38B0E8A}" presName="ParentText" presStyleLbl="revTx" presStyleIdx="3" presStyleCnt="5" custScaleX="117053" custLinFactNeighborX="51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DE3C5-A64B-2646-A9DD-048D1BE850FC}" type="pres">
      <dgm:prSet presAssocID="{F1ABE9BF-0732-F443-B48B-2F65F38B0E8A}" presName="Triangle" presStyleLbl="alignNode1" presStyleIdx="7" presStyleCnt="9"/>
      <dgm:spPr>
        <a:solidFill>
          <a:srgbClr val="CC0000"/>
        </a:solidFill>
        <a:ln>
          <a:solidFill>
            <a:srgbClr val="FFFFFF"/>
          </a:solidFill>
        </a:ln>
      </dgm:spPr>
    </dgm:pt>
    <dgm:pt modelId="{7667631F-B2AA-6546-A446-F25DBAAFE5EA}" type="pres">
      <dgm:prSet presAssocID="{21D1F48F-AFD4-4B4C-B859-6E19026A4E1E}" presName="sibTrans" presStyleCnt="0"/>
      <dgm:spPr/>
    </dgm:pt>
    <dgm:pt modelId="{D4D694C0-2EDE-6048-9F9F-FF99A95FDCCC}" type="pres">
      <dgm:prSet presAssocID="{21D1F48F-AFD4-4B4C-B859-6E19026A4E1E}" presName="space" presStyleCnt="0"/>
      <dgm:spPr/>
    </dgm:pt>
    <dgm:pt modelId="{9CCC6E0A-3C6A-D949-B741-A14044F50461}" type="pres">
      <dgm:prSet presAssocID="{23D75C90-35B1-D947-A185-41A061A05298}" presName="composite" presStyleCnt="0"/>
      <dgm:spPr/>
    </dgm:pt>
    <dgm:pt modelId="{DFC5CA2C-B133-F84D-82B7-94EAFDADD6C6}" type="pres">
      <dgm:prSet presAssocID="{23D75C90-35B1-D947-A185-41A061A05298}" presName="LShape" presStyleLbl="alignNode1" presStyleIdx="8" presStyleCnt="9"/>
      <dgm:spPr>
        <a:solidFill>
          <a:srgbClr val="CC0000"/>
        </a:solidFill>
        <a:ln>
          <a:solidFill>
            <a:srgbClr val="FFFFFF"/>
          </a:solidFill>
        </a:ln>
      </dgm:spPr>
    </dgm:pt>
    <dgm:pt modelId="{11F2D5EC-C7BF-3F45-8B50-41C52D48E0E7}" type="pres">
      <dgm:prSet presAssocID="{23D75C90-35B1-D947-A185-41A061A0529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AA1C6F-8A21-8B49-B2F7-51695D68A97B}" srcId="{8C23E39D-5592-114C-96C0-C71DABEB0DAD}" destId="{0442C10A-E076-FC48-A58F-8104B63F4547}" srcOrd="0" destOrd="0" parTransId="{C2BBF691-12EB-9B47-B1FC-D2C615DC79C1}" sibTransId="{F14BB678-0A1B-3144-BEA1-79D1829E99C0}"/>
    <dgm:cxn modelId="{B74539ED-4447-594A-8B6F-7A50BBCF4B07}" type="presOf" srcId="{15E4C92B-D23A-B445-9949-F22CC8CC0925}" destId="{2DB288E8-ADF7-EA48-AB44-5F7BE4FAF6DF}" srcOrd="0" destOrd="0" presId="urn:microsoft.com/office/officeart/2009/3/layout/StepUpProcess"/>
    <dgm:cxn modelId="{BA5B4875-327D-DE46-A75A-5EE5F6F6A1AC}" srcId="{488A523D-8DAC-1041-AB26-7198C39D0987}" destId="{8C23E39D-5592-114C-96C0-C71DABEB0DAD}" srcOrd="1" destOrd="0" parTransId="{9E0AD6E1-902E-6F49-A1D6-EA691F46749C}" sibTransId="{C260ADA1-7886-9B4F-B303-572D33A82AB6}"/>
    <dgm:cxn modelId="{FD4985CB-5B98-A84A-86C3-249C42312E09}" srcId="{488A523D-8DAC-1041-AB26-7198C39D0987}" destId="{9DD00519-6F54-6241-9DB5-E34387D3B5E3}" srcOrd="2" destOrd="0" parTransId="{9A4E47D6-B235-7644-8460-6D70BD9B0083}" sibTransId="{17BFBC39-C4A5-CF42-AC1D-BAA71BFF0652}"/>
    <dgm:cxn modelId="{3A0D7134-18C5-B448-82CD-14D29C6E199C}" srcId="{488A523D-8DAC-1041-AB26-7198C39D0987}" destId="{23D75C90-35B1-D947-A185-41A061A05298}" srcOrd="4" destOrd="0" parTransId="{0978CCA1-DA48-BF49-A221-8C4F161276F6}" sibTransId="{B58C46CB-2BB7-1E4B-8416-B1D56A6AEA94}"/>
    <dgm:cxn modelId="{B2B9DD1C-6EFA-4B49-A370-5A0406ACC0FD}" type="presOf" srcId="{23D75C90-35B1-D947-A185-41A061A05298}" destId="{11F2D5EC-C7BF-3F45-8B50-41C52D48E0E7}" srcOrd="0" destOrd="0" presId="urn:microsoft.com/office/officeart/2009/3/layout/StepUpProcess"/>
    <dgm:cxn modelId="{15619F4E-F884-FA42-B313-72ADB98B91DA}" type="presOf" srcId="{488A523D-8DAC-1041-AB26-7198C39D0987}" destId="{790B71E8-BC67-834C-816D-47545B0D34D4}" srcOrd="0" destOrd="0" presId="urn:microsoft.com/office/officeart/2009/3/layout/StepUpProcess"/>
    <dgm:cxn modelId="{948B6A05-60FE-6344-9993-96E133974E33}" srcId="{488A523D-8DAC-1041-AB26-7198C39D0987}" destId="{F1ABE9BF-0732-F443-B48B-2F65F38B0E8A}" srcOrd="3" destOrd="0" parTransId="{3D4B5BF5-1668-8141-BA6C-BF6FFCE84758}" sibTransId="{21D1F48F-AFD4-4B4C-B859-6E19026A4E1E}"/>
    <dgm:cxn modelId="{B3552DDA-8D04-B648-A938-44E646F20338}" type="presOf" srcId="{EE74A23D-DD27-7740-8B33-BA7AF030139B}" destId="{9EC7387B-F6DB-E748-9542-2EE2FBED799F}" srcOrd="0" destOrd="3" presId="urn:microsoft.com/office/officeart/2009/3/layout/StepUpProcess"/>
    <dgm:cxn modelId="{DEBE4F7E-7E6A-4A44-8A8B-9761035E8B82}" type="presOf" srcId="{9DD00519-6F54-6241-9DB5-E34387D3B5E3}" destId="{F41E0DFA-C7FB-2945-95EE-534596205435}" srcOrd="0" destOrd="0" presId="urn:microsoft.com/office/officeart/2009/3/layout/StepUpProcess"/>
    <dgm:cxn modelId="{A3A2E012-31BE-C943-97D5-C819D129859B}" srcId="{8C23E39D-5592-114C-96C0-C71DABEB0DAD}" destId="{53737015-4DDA-9E41-8EEA-A753BBF37CC9}" srcOrd="1" destOrd="0" parTransId="{3AB0D810-23A1-C849-948E-95144160E6FB}" sibTransId="{B408EF6A-F06E-2048-A2C3-88C606823554}"/>
    <dgm:cxn modelId="{52026340-1AD7-2E42-983C-37600F65F6BD}" type="presOf" srcId="{F1ABE9BF-0732-F443-B48B-2F65F38B0E8A}" destId="{21D8E2E3-BE78-454B-BA46-8F58073EB2AC}" srcOrd="0" destOrd="0" presId="urn:microsoft.com/office/officeart/2009/3/layout/StepUpProcess"/>
    <dgm:cxn modelId="{FD02BE18-3404-3B4D-81B0-398404CC7C7D}" type="presOf" srcId="{53737015-4DDA-9E41-8EEA-A753BBF37CC9}" destId="{9EC7387B-F6DB-E748-9542-2EE2FBED799F}" srcOrd="0" destOrd="2" presId="urn:microsoft.com/office/officeart/2009/3/layout/StepUpProcess"/>
    <dgm:cxn modelId="{3F961AA7-E79D-F04F-AEA8-A00B302B0A32}" type="presOf" srcId="{8C23E39D-5592-114C-96C0-C71DABEB0DAD}" destId="{9EC7387B-F6DB-E748-9542-2EE2FBED799F}" srcOrd="0" destOrd="0" presId="urn:microsoft.com/office/officeart/2009/3/layout/StepUpProcess"/>
    <dgm:cxn modelId="{129A34BC-39E8-D54C-9663-66EC184B020D}" srcId="{488A523D-8DAC-1041-AB26-7198C39D0987}" destId="{15E4C92B-D23A-B445-9949-F22CC8CC0925}" srcOrd="0" destOrd="0" parTransId="{C5C1DCBE-DB17-844E-AB17-65130364B0EE}" sibTransId="{D1E206A4-CDF3-7143-A22F-FF23570B3668}"/>
    <dgm:cxn modelId="{13B8AAE2-3706-6947-8E0A-ADE2C7E3CF43}" type="presOf" srcId="{0442C10A-E076-FC48-A58F-8104B63F4547}" destId="{9EC7387B-F6DB-E748-9542-2EE2FBED799F}" srcOrd="0" destOrd="1" presId="urn:microsoft.com/office/officeart/2009/3/layout/StepUpProcess"/>
    <dgm:cxn modelId="{EEA04396-C0D8-3441-B1E2-653575AE4F53}" srcId="{8C23E39D-5592-114C-96C0-C71DABEB0DAD}" destId="{EE74A23D-DD27-7740-8B33-BA7AF030139B}" srcOrd="2" destOrd="0" parTransId="{1B10C985-F962-ED47-8DE9-5438CF70E8B1}" sibTransId="{99DC876D-ADD8-8148-A96E-80689AA8E944}"/>
    <dgm:cxn modelId="{12639363-224D-2749-8F9F-3CFD095D7056}" type="presParOf" srcId="{790B71E8-BC67-834C-816D-47545B0D34D4}" destId="{7540E05B-CD39-1D47-BDDD-0FBED21826C6}" srcOrd="0" destOrd="0" presId="urn:microsoft.com/office/officeart/2009/3/layout/StepUpProcess"/>
    <dgm:cxn modelId="{6C612955-DFBD-8143-8CBF-A8F6F610497F}" type="presParOf" srcId="{7540E05B-CD39-1D47-BDDD-0FBED21826C6}" destId="{DCD66FCC-4BA8-1C49-9D91-728EED8D8A78}" srcOrd="0" destOrd="0" presId="urn:microsoft.com/office/officeart/2009/3/layout/StepUpProcess"/>
    <dgm:cxn modelId="{BE6FF642-C4BA-0B49-A4B2-E09359579313}" type="presParOf" srcId="{7540E05B-CD39-1D47-BDDD-0FBED21826C6}" destId="{2DB288E8-ADF7-EA48-AB44-5F7BE4FAF6DF}" srcOrd="1" destOrd="0" presId="urn:microsoft.com/office/officeart/2009/3/layout/StepUpProcess"/>
    <dgm:cxn modelId="{B44CD25C-3DD4-9542-8A91-FFE01217BF4E}" type="presParOf" srcId="{7540E05B-CD39-1D47-BDDD-0FBED21826C6}" destId="{41248938-145C-8C46-A493-3161924B68AF}" srcOrd="2" destOrd="0" presId="urn:microsoft.com/office/officeart/2009/3/layout/StepUpProcess"/>
    <dgm:cxn modelId="{C9CCF29F-0E8C-F445-8C05-543003CD97B7}" type="presParOf" srcId="{790B71E8-BC67-834C-816D-47545B0D34D4}" destId="{4762FC3F-3169-2045-BF4A-29DE7B26BFFA}" srcOrd="1" destOrd="0" presId="urn:microsoft.com/office/officeart/2009/3/layout/StepUpProcess"/>
    <dgm:cxn modelId="{B6F18045-6E81-9142-8B50-9B1D6213C09A}" type="presParOf" srcId="{4762FC3F-3169-2045-BF4A-29DE7B26BFFA}" destId="{978751ED-F546-3940-B74F-246705083066}" srcOrd="0" destOrd="0" presId="urn:microsoft.com/office/officeart/2009/3/layout/StepUpProcess"/>
    <dgm:cxn modelId="{C7BA5063-8E21-0742-BEC2-5B23DD03805B}" type="presParOf" srcId="{790B71E8-BC67-834C-816D-47545B0D34D4}" destId="{28490006-CA2D-2341-8D70-F47143FC0D1C}" srcOrd="2" destOrd="0" presId="urn:microsoft.com/office/officeart/2009/3/layout/StepUpProcess"/>
    <dgm:cxn modelId="{2902A562-4C00-7D48-A799-41D479903570}" type="presParOf" srcId="{28490006-CA2D-2341-8D70-F47143FC0D1C}" destId="{AC9D66B2-2FA9-0D45-B677-22FB31246BAC}" srcOrd="0" destOrd="0" presId="urn:microsoft.com/office/officeart/2009/3/layout/StepUpProcess"/>
    <dgm:cxn modelId="{9E33A015-1CDE-2041-A63E-60A5A9F0F140}" type="presParOf" srcId="{28490006-CA2D-2341-8D70-F47143FC0D1C}" destId="{9EC7387B-F6DB-E748-9542-2EE2FBED799F}" srcOrd="1" destOrd="0" presId="urn:microsoft.com/office/officeart/2009/3/layout/StepUpProcess"/>
    <dgm:cxn modelId="{A9370D69-81E2-8142-861B-E6B3004D3036}" type="presParOf" srcId="{28490006-CA2D-2341-8D70-F47143FC0D1C}" destId="{50FDE110-C8C1-864D-AB7A-952DEB14C10F}" srcOrd="2" destOrd="0" presId="urn:microsoft.com/office/officeart/2009/3/layout/StepUpProcess"/>
    <dgm:cxn modelId="{33C30F61-582D-2F42-A0D2-2413EB1711DB}" type="presParOf" srcId="{790B71E8-BC67-834C-816D-47545B0D34D4}" destId="{0934EE71-C5F3-8441-B56B-0E86A500BFBD}" srcOrd="3" destOrd="0" presId="urn:microsoft.com/office/officeart/2009/3/layout/StepUpProcess"/>
    <dgm:cxn modelId="{AF0DFE5E-6ED4-3740-8EDB-8B5B20F9D3C4}" type="presParOf" srcId="{0934EE71-C5F3-8441-B56B-0E86A500BFBD}" destId="{862267EA-62FB-7146-9CF9-E8C5EE525587}" srcOrd="0" destOrd="0" presId="urn:microsoft.com/office/officeart/2009/3/layout/StepUpProcess"/>
    <dgm:cxn modelId="{19DDA786-AAB7-6A43-A9B1-22E0B4698FC4}" type="presParOf" srcId="{790B71E8-BC67-834C-816D-47545B0D34D4}" destId="{BEE15FCF-3933-FD40-A0C9-C346A8B1CE5D}" srcOrd="4" destOrd="0" presId="urn:microsoft.com/office/officeart/2009/3/layout/StepUpProcess"/>
    <dgm:cxn modelId="{FE75333B-35B0-ED42-9CC0-50A5AA9FA8EA}" type="presParOf" srcId="{BEE15FCF-3933-FD40-A0C9-C346A8B1CE5D}" destId="{66F64586-907C-6B4A-98C0-4C5507188DCD}" srcOrd="0" destOrd="0" presId="urn:microsoft.com/office/officeart/2009/3/layout/StepUpProcess"/>
    <dgm:cxn modelId="{8F1950AC-0B39-2440-9F23-660F8BE548C2}" type="presParOf" srcId="{BEE15FCF-3933-FD40-A0C9-C346A8B1CE5D}" destId="{F41E0DFA-C7FB-2945-95EE-534596205435}" srcOrd="1" destOrd="0" presId="urn:microsoft.com/office/officeart/2009/3/layout/StepUpProcess"/>
    <dgm:cxn modelId="{9EF1FABC-6FDC-5646-B920-2F66D976AD77}" type="presParOf" srcId="{BEE15FCF-3933-FD40-A0C9-C346A8B1CE5D}" destId="{7C54935F-9DF0-A24F-89B3-C47BD54D47A9}" srcOrd="2" destOrd="0" presId="urn:microsoft.com/office/officeart/2009/3/layout/StepUpProcess"/>
    <dgm:cxn modelId="{7DBFEF39-8B98-DE4A-9274-C543EECECFEC}" type="presParOf" srcId="{790B71E8-BC67-834C-816D-47545B0D34D4}" destId="{FF7CF30F-066D-3A4F-8A27-C1F565A3F9D2}" srcOrd="5" destOrd="0" presId="urn:microsoft.com/office/officeart/2009/3/layout/StepUpProcess"/>
    <dgm:cxn modelId="{CEA172B8-BFCC-AF4D-80F7-38DC0F6A37D3}" type="presParOf" srcId="{FF7CF30F-066D-3A4F-8A27-C1F565A3F9D2}" destId="{9A4C42E7-27CA-194D-95B3-9859C9FDBA57}" srcOrd="0" destOrd="0" presId="urn:microsoft.com/office/officeart/2009/3/layout/StepUpProcess"/>
    <dgm:cxn modelId="{98413AAF-9346-F841-BDDA-46F10911EE04}" type="presParOf" srcId="{790B71E8-BC67-834C-816D-47545B0D34D4}" destId="{FA93F643-1A29-CC4B-BE82-CE4DCA91D30A}" srcOrd="6" destOrd="0" presId="urn:microsoft.com/office/officeart/2009/3/layout/StepUpProcess"/>
    <dgm:cxn modelId="{1E6C4676-7D63-4540-928F-DE539720A3AE}" type="presParOf" srcId="{FA93F643-1A29-CC4B-BE82-CE4DCA91D30A}" destId="{5826A974-75EF-8F4E-91AC-945679421561}" srcOrd="0" destOrd="0" presId="urn:microsoft.com/office/officeart/2009/3/layout/StepUpProcess"/>
    <dgm:cxn modelId="{D13019F2-01DE-9C4C-A130-336F9AE970A6}" type="presParOf" srcId="{FA93F643-1A29-CC4B-BE82-CE4DCA91D30A}" destId="{21D8E2E3-BE78-454B-BA46-8F58073EB2AC}" srcOrd="1" destOrd="0" presId="urn:microsoft.com/office/officeart/2009/3/layout/StepUpProcess"/>
    <dgm:cxn modelId="{C2F8E557-98AB-EB43-A95A-39CE9B6367DB}" type="presParOf" srcId="{FA93F643-1A29-CC4B-BE82-CE4DCA91D30A}" destId="{3DDDE3C5-A64B-2646-A9DD-048D1BE850FC}" srcOrd="2" destOrd="0" presId="urn:microsoft.com/office/officeart/2009/3/layout/StepUpProcess"/>
    <dgm:cxn modelId="{C0DDD1D0-4F02-9449-BF5A-5E0999B74CD4}" type="presParOf" srcId="{790B71E8-BC67-834C-816D-47545B0D34D4}" destId="{7667631F-B2AA-6546-A446-F25DBAAFE5EA}" srcOrd="7" destOrd="0" presId="urn:microsoft.com/office/officeart/2009/3/layout/StepUpProcess"/>
    <dgm:cxn modelId="{EA152A41-4DA7-EF48-B9EE-F08CB22B4C53}" type="presParOf" srcId="{7667631F-B2AA-6546-A446-F25DBAAFE5EA}" destId="{D4D694C0-2EDE-6048-9F9F-FF99A95FDCCC}" srcOrd="0" destOrd="0" presId="urn:microsoft.com/office/officeart/2009/3/layout/StepUpProcess"/>
    <dgm:cxn modelId="{3D9BB428-6F44-9744-9F43-94E4B163A68C}" type="presParOf" srcId="{790B71E8-BC67-834C-816D-47545B0D34D4}" destId="{9CCC6E0A-3C6A-D949-B741-A14044F50461}" srcOrd="8" destOrd="0" presId="urn:microsoft.com/office/officeart/2009/3/layout/StepUpProcess"/>
    <dgm:cxn modelId="{5318D7DA-8297-D84D-8528-898A94DEC9E9}" type="presParOf" srcId="{9CCC6E0A-3C6A-D949-B741-A14044F50461}" destId="{DFC5CA2C-B133-F84D-82B7-94EAFDADD6C6}" srcOrd="0" destOrd="0" presId="urn:microsoft.com/office/officeart/2009/3/layout/StepUpProcess"/>
    <dgm:cxn modelId="{9D84CBA9-85FE-5E45-95AF-61DD62E70B6B}" type="presParOf" srcId="{9CCC6E0A-3C6A-D949-B741-A14044F50461}" destId="{11F2D5EC-C7BF-3F45-8B50-41C52D48E0E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FE21206-BF7D-7440-AA19-A2522722738B}" type="doc">
      <dgm:prSet loTypeId="urn:microsoft.com/office/officeart/2005/8/layout/process1" loCatId="" qsTypeId="urn:microsoft.com/office/officeart/2005/8/quickstyle/simple2" qsCatId="simple" csTypeId="urn:microsoft.com/office/officeart/2005/8/colors/accent0_1" csCatId="mainScheme" phldr="1"/>
      <dgm:spPr/>
    </dgm:pt>
    <dgm:pt modelId="{E9AB178F-547D-254D-B88F-A3B4C6AFBA84}">
      <dgm:prSet phldrT="[Text]"/>
      <dgm:spPr>
        <a:ln>
          <a:solidFill>
            <a:srgbClr val="CC0000"/>
          </a:solidFill>
        </a:ln>
      </dgm:spPr>
      <dgm:t>
        <a:bodyPr/>
        <a:lstStyle/>
        <a:p>
          <a:r>
            <a:rPr lang="en-US" dirty="0" smtClean="0">
              <a:latin typeface="Century Gothic"/>
              <a:cs typeface="Century Gothic"/>
            </a:rPr>
            <a:t>Tier 3 Wraparound Webinar February 4</a:t>
          </a:r>
          <a:endParaRPr lang="en-US" dirty="0">
            <a:latin typeface="Century Gothic"/>
            <a:cs typeface="Century Gothic"/>
          </a:endParaRPr>
        </a:p>
      </dgm:t>
    </dgm:pt>
    <dgm:pt modelId="{9999C48F-6E4F-CE4D-8A34-CCB13FAA8BCF}" type="parTrans" cxnId="{333D9F15-7907-8049-AEED-BDBDB4EF85CE}">
      <dgm:prSet/>
      <dgm:spPr/>
      <dgm:t>
        <a:bodyPr/>
        <a:lstStyle/>
        <a:p>
          <a:endParaRPr lang="en-US">
            <a:solidFill>
              <a:srgbClr val="000000"/>
            </a:solidFill>
            <a:latin typeface="Century Gothic"/>
            <a:cs typeface="Century Gothic"/>
          </a:endParaRPr>
        </a:p>
      </dgm:t>
    </dgm:pt>
    <dgm:pt modelId="{4B9CFEB0-1E2D-9F46-AA5B-FD98BD8FDCA0}" type="sibTrans" cxnId="{333D9F15-7907-8049-AEED-BDBDB4EF85CE}">
      <dgm:prSet/>
      <dgm:spPr/>
      <dgm:t>
        <a:bodyPr/>
        <a:lstStyle/>
        <a:p>
          <a:endParaRPr lang="en-US">
            <a:solidFill>
              <a:srgbClr val="000000"/>
            </a:solidFill>
            <a:latin typeface="Century Gothic"/>
            <a:cs typeface="Century Gothic"/>
          </a:endParaRPr>
        </a:p>
      </dgm:t>
    </dgm:pt>
    <dgm:pt modelId="{4967D19A-44B7-F04A-B3B3-171C150C1860}">
      <dgm:prSet phldrT="[Text]"/>
      <dgm:spPr>
        <a:ln>
          <a:solidFill>
            <a:srgbClr val="CC0000"/>
          </a:solidFill>
        </a:ln>
      </dgm:spPr>
      <dgm:t>
        <a:bodyPr/>
        <a:lstStyle/>
        <a:p>
          <a:r>
            <a:rPr lang="en-US" dirty="0" smtClean="0">
              <a:latin typeface="Century Gothic"/>
              <a:cs typeface="Century Gothic"/>
            </a:rPr>
            <a:t>Tier 3 SU/SD Wraparound </a:t>
          </a:r>
          <a:r>
            <a:rPr lang="en-US" dirty="0" smtClean="0">
              <a:latin typeface="Century Gothic"/>
              <a:cs typeface="Century Gothic"/>
            </a:rPr>
            <a:t>Overview</a:t>
          </a:r>
          <a:endParaRPr lang="en-US" dirty="0" smtClean="0">
            <a:latin typeface="Century Gothic"/>
            <a:cs typeface="Century Gothic"/>
          </a:endParaRPr>
        </a:p>
      </dgm:t>
    </dgm:pt>
    <dgm:pt modelId="{FF68F5F1-50E5-4941-B643-1F4067FB843D}" type="parTrans" cxnId="{B44DBE95-04F9-D149-8D80-04345603BB09}">
      <dgm:prSet/>
      <dgm:spPr/>
      <dgm:t>
        <a:bodyPr/>
        <a:lstStyle/>
        <a:p>
          <a:endParaRPr lang="en-US">
            <a:solidFill>
              <a:srgbClr val="000000"/>
            </a:solidFill>
            <a:latin typeface="Century Gothic"/>
            <a:cs typeface="Century Gothic"/>
          </a:endParaRPr>
        </a:p>
      </dgm:t>
    </dgm:pt>
    <dgm:pt modelId="{686DBFD0-961B-704A-8364-7443F59DCDFC}" type="sibTrans" cxnId="{B44DBE95-04F9-D149-8D80-04345603BB09}">
      <dgm:prSet/>
      <dgm:spPr/>
      <dgm:t>
        <a:bodyPr/>
        <a:lstStyle/>
        <a:p>
          <a:endParaRPr lang="en-US">
            <a:solidFill>
              <a:srgbClr val="000000"/>
            </a:solidFill>
            <a:latin typeface="Century Gothic"/>
            <a:cs typeface="Century Gothic"/>
          </a:endParaRPr>
        </a:p>
      </dgm:t>
    </dgm:pt>
    <dgm:pt modelId="{25B2825E-5B98-FB4B-B511-4DCD26A295D4}">
      <dgm:prSet phldrT="[Text]"/>
      <dgm:spPr>
        <a:ln>
          <a:solidFill>
            <a:srgbClr val="CC0000"/>
          </a:solidFill>
        </a:ln>
      </dgm:spPr>
      <dgm:t>
        <a:bodyPr/>
        <a:lstStyle/>
        <a:p>
          <a:r>
            <a:rPr lang="en-US" dirty="0" smtClean="0">
              <a:latin typeface="Century Gothic"/>
              <a:cs typeface="Century Gothic"/>
            </a:rPr>
            <a:t>Complete BAT &amp; </a:t>
          </a:r>
          <a:r>
            <a:rPr lang="en-US" i="1" dirty="0" smtClean="0">
              <a:latin typeface="Century Gothic"/>
              <a:cs typeface="Century Gothic"/>
            </a:rPr>
            <a:t>Readiness Checklist</a:t>
          </a:r>
          <a:endParaRPr lang="en-US" dirty="0">
            <a:latin typeface="Century Gothic"/>
            <a:cs typeface="Century Gothic"/>
          </a:endParaRPr>
        </a:p>
      </dgm:t>
    </dgm:pt>
    <dgm:pt modelId="{AC5DD6CA-999F-864C-A5C2-3A7331FD1DD2}" type="parTrans" cxnId="{5D59E134-35E7-2F41-B3FB-309A494DF976}">
      <dgm:prSet/>
      <dgm:spPr/>
      <dgm:t>
        <a:bodyPr/>
        <a:lstStyle/>
        <a:p>
          <a:endParaRPr lang="en-US">
            <a:solidFill>
              <a:srgbClr val="000000"/>
            </a:solidFill>
            <a:latin typeface="Century Gothic"/>
            <a:cs typeface="Century Gothic"/>
          </a:endParaRPr>
        </a:p>
      </dgm:t>
    </dgm:pt>
    <dgm:pt modelId="{29EEF831-DDD8-0A4A-B057-276A10861005}" type="sibTrans" cxnId="{5D59E134-35E7-2F41-B3FB-309A494DF976}">
      <dgm:prSet/>
      <dgm:spPr/>
      <dgm:t>
        <a:bodyPr/>
        <a:lstStyle/>
        <a:p>
          <a:endParaRPr lang="en-US">
            <a:solidFill>
              <a:srgbClr val="000000"/>
            </a:solidFill>
            <a:latin typeface="Century Gothic"/>
            <a:cs typeface="Century Gothic"/>
          </a:endParaRPr>
        </a:p>
      </dgm:t>
    </dgm:pt>
    <dgm:pt modelId="{CEDF0A5B-125B-1543-A099-14F34856998F}">
      <dgm:prSet phldrT="[Text]"/>
      <dgm:spPr>
        <a:ln>
          <a:solidFill>
            <a:srgbClr val="CC0000"/>
          </a:solidFill>
        </a:ln>
      </dgm:spPr>
      <dgm:t>
        <a:bodyPr/>
        <a:lstStyle/>
        <a:p>
          <a:r>
            <a:rPr lang="en-US" dirty="0" smtClean="0">
              <a:latin typeface="Century Gothic"/>
              <a:cs typeface="Century Gothic"/>
            </a:rPr>
            <a:t>Follow-Up Coaching / Data System Training</a:t>
          </a:r>
          <a:endParaRPr lang="en-US" dirty="0">
            <a:latin typeface="Century Gothic"/>
            <a:cs typeface="Century Gothic"/>
          </a:endParaRPr>
        </a:p>
      </dgm:t>
    </dgm:pt>
    <dgm:pt modelId="{E50EBA9B-A5C4-A14E-AF6E-818EE2E7F784}" type="parTrans" cxnId="{34787DCB-8CC9-374E-9FD2-5FB2460ADDD0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1493BF76-24DD-6348-98F4-90312D4628FF}" type="sibTrans" cxnId="{34787DCB-8CC9-374E-9FD2-5FB2460ADDD0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ECE1EC11-5CBD-284A-9634-CDD95B433A9E}">
      <dgm:prSet phldrT="[Text]"/>
      <dgm:spPr>
        <a:ln>
          <a:solidFill>
            <a:srgbClr val="CC0000"/>
          </a:solidFill>
        </a:ln>
      </dgm:spPr>
      <dgm:t>
        <a:bodyPr/>
        <a:lstStyle/>
        <a:p>
          <a:r>
            <a:rPr lang="en-US" dirty="0" smtClean="0">
              <a:latin typeface="Century Gothic"/>
              <a:cs typeface="Century Gothic"/>
            </a:rPr>
            <a:t>Tier 3 Wraparound Facilitator Training    </a:t>
          </a:r>
        </a:p>
        <a:p>
          <a:r>
            <a:rPr lang="en-US" dirty="0" smtClean="0">
              <a:latin typeface="Century Gothic"/>
              <a:cs typeface="Century Gothic"/>
            </a:rPr>
            <a:t>June</a:t>
          </a:r>
          <a:endParaRPr lang="en-US" dirty="0">
            <a:latin typeface="Century Gothic"/>
            <a:cs typeface="Century Gothic"/>
          </a:endParaRPr>
        </a:p>
      </dgm:t>
    </dgm:pt>
    <dgm:pt modelId="{A0192657-921C-7C4A-9DCB-40F89E64D043}" type="parTrans" cxnId="{D1899C4F-D488-6B4E-B9D5-8CEF0A672AA8}">
      <dgm:prSet/>
      <dgm:spPr/>
      <dgm:t>
        <a:bodyPr/>
        <a:lstStyle/>
        <a:p>
          <a:endParaRPr lang="en-US"/>
        </a:p>
      </dgm:t>
    </dgm:pt>
    <dgm:pt modelId="{87ED0E0E-03C4-084B-859E-A0FCF83EB674}" type="sibTrans" cxnId="{D1899C4F-D488-6B4E-B9D5-8CEF0A672AA8}">
      <dgm:prSet/>
      <dgm:spPr/>
      <dgm:t>
        <a:bodyPr/>
        <a:lstStyle/>
        <a:p>
          <a:endParaRPr lang="en-US"/>
        </a:p>
      </dgm:t>
    </dgm:pt>
    <dgm:pt modelId="{86133896-6D4E-2A4F-94AD-6968A532627E}" type="pres">
      <dgm:prSet presAssocID="{CFE21206-BF7D-7440-AA19-A2522722738B}" presName="Name0" presStyleCnt="0">
        <dgm:presLayoutVars>
          <dgm:dir/>
          <dgm:resizeHandles val="exact"/>
        </dgm:presLayoutVars>
      </dgm:prSet>
      <dgm:spPr/>
    </dgm:pt>
    <dgm:pt modelId="{FF736EEA-9AB3-F141-9A45-ED6852FE647E}" type="pres">
      <dgm:prSet presAssocID="{E9AB178F-547D-254D-B88F-A3B4C6AFBA8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4C007-AC53-ED43-B75F-7443D7961809}" type="pres">
      <dgm:prSet presAssocID="{4B9CFEB0-1E2D-9F46-AA5B-FD98BD8FDCA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B0CE8A5-0CCD-E746-92A5-F292458AEC51}" type="pres">
      <dgm:prSet presAssocID="{4B9CFEB0-1E2D-9F46-AA5B-FD98BD8FDCA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1811A9C-A3B5-604C-A4ED-2B94E6A38B6E}" type="pres">
      <dgm:prSet presAssocID="{25B2825E-5B98-FB4B-B511-4DCD26A295D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05201-B323-054A-A337-3A2C6366567B}" type="pres">
      <dgm:prSet presAssocID="{29EEF831-DDD8-0A4A-B057-276A1086100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D8794DC-3BCA-FC4F-8C9D-67FD55D0BADE}" type="pres">
      <dgm:prSet presAssocID="{29EEF831-DDD8-0A4A-B057-276A1086100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E004BE1-D736-5D45-8770-08FD71ECDC29}" type="pres">
      <dgm:prSet presAssocID="{4967D19A-44B7-F04A-B3B3-171C150C186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1E7EE-D29F-064E-BB42-EA8D569442F5}" type="pres">
      <dgm:prSet presAssocID="{686DBFD0-961B-704A-8364-7443F59DCDF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DA8F175-53B8-C34E-9588-5B9893976E34}" type="pres">
      <dgm:prSet presAssocID="{686DBFD0-961B-704A-8364-7443F59DCDF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612408B-FE21-864E-A200-7CB8162867F8}" type="pres">
      <dgm:prSet presAssocID="{ECE1EC11-5CBD-284A-9634-CDD95B433A9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3CF6B-4F13-A54F-A62F-5A21B41B8F3B}" type="pres">
      <dgm:prSet presAssocID="{87ED0E0E-03C4-084B-859E-A0FCF83EB674}" presName="sibTrans" presStyleLbl="sibTrans2D1" presStyleIdx="3" presStyleCnt="4"/>
      <dgm:spPr/>
      <dgm:t>
        <a:bodyPr/>
        <a:lstStyle/>
        <a:p>
          <a:endParaRPr lang="en-US"/>
        </a:p>
      </dgm:t>
    </dgm:pt>
    <dgm:pt modelId="{7177BB9F-1D94-D549-BA1C-1452989D37AA}" type="pres">
      <dgm:prSet presAssocID="{87ED0E0E-03C4-084B-859E-A0FCF83EB674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496D838-5806-3B4D-A07E-9318FE17252C}" type="pres">
      <dgm:prSet presAssocID="{CEDF0A5B-125B-1543-A099-14F34856998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66D8AF-B722-BA46-82AE-3E04569CFE05}" type="presOf" srcId="{CFE21206-BF7D-7440-AA19-A2522722738B}" destId="{86133896-6D4E-2A4F-94AD-6968A532627E}" srcOrd="0" destOrd="0" presId="urn:microsoft.com/office/officeart/2005/8/layout/process1"/>
    <dgm:cxn modelId="{094C4FEA-CBFC-0447-85D6-4F93CA71A626}" type="presOf" srcId="{686DBFD0-961B-704A-8364-7443F59DCDFC}" destId="{9641E7EE-D29F-064E-BB42-EA8D569442F5}" srcOrd="0" destOrd="0" presId="urn:microsoft.com/office/officeart/2005/8/layout/process1"/>
    <dgm:cxn modelId="{F9ED3805-BDEC-954C-81A0-2BDCD16F11AE}" type="presOf" srcId="{CEDF0A5B-125B-1543-A099-14F34856998F}" destId="{E496D838-5806-3B4D-A07E-9318FE17252C}" srcOrd="0" destOrd="0" presId="urn:microsoft.com/office/officeart/2005/8/layout/process1"/>
    <dgm:cxn modelId="{333D9F15-7907-8049-AEED-BDBDB4EF85CE}" srcId="{CFE21206-BF7D-7440-AA19-A2522722738B}" destId="{E9AB178F-547D-254D-B88F-A3B4C6AFBA84}" srcOrd="0" destOrd="0" parTransId="{9999C48F-6E4F-CE4D-8A34-CCB13FAA8BCF}" sibTransId="{4B9CFEB0-1E2D-9F46-AA5B-FD98BD8FDCA0}"/>
    <dgm:cxn modelId="{B44DBE95-04F9-D149-8D80-04345603BB09}" srcId="{CFE21206-BF7D-7440-AA19-A2522722738B}" destId="{4967D19A-44B7-F04A-B3B3-171C150C1860}" srcOrd="2" destOrd="0" parTransId="{FF68F5F1-50E5-4941-B643-1F4067FB843D}" sibTransId="{686DBFD0-961B-704A-8364-7443F59DCDFC}"/>
    <dgm:cxn modelId="{A8C4CF81-F51D-EF40-8488-D8340917D2E7}" type="presOf" srcId="{25B2825E-5B98-FB4B-B511-4DCD26A295D4}" destId="{51811A9C-A3B5-604C-A4ED-2B94E6A38B6E}" srcOrd="0" destOrd="0" presId="urn:microsoft.com/office/officeart/2005/8/layout/process1"/>
    <dgm:cxn modelId="{9B2667EB-0FD3-4A40-8B19-645C10EE5911}" type="presOf" srcId="{686DBFD0-961B-704A-8364-7443F59DCDFC}" destId="{0DA8F175-53B8-C34E-9588-5B9893976E34}" srcOrd="1" destOrd="0" presId="urn:microsoft.com/office/officeart/2005/8/layout/process1"/>
    <dgm:cxn modelId="{34787DCB-8CC9-374E-9FD2-5FB2460ADDD0}" srcId="{CFE21206-BF7D-7440-AA19-A2522722738B}" destId="{CEDF0A5B-125B-1543-A099-14F34856998F}" srcOrd="4" destOrd="0" parTransId="{E50EBA9B-A5C4-A14E-AF6E-818EE2E7F784}" sibTransId="{1493BF76-24DD-6348-98F4-90312D4628FF}"/>
    <dgm:cxn modelId="{D1899C4F-D488-6B4E-B9D5-8CEF0A672AA8}" srcId="{CFE21206-BF7D-7440-AA19-A2522722738B}" destId="{ECE1EC11-5CBD-284A-9634-CDD95B433A9E}" srcOrd="3" destOrd="0" parTransId="{A0192657-921C-7C4A-9DCB-40F89E64D043}" sibTransId="{87ED0E0E-03C4-084B-859E-A0FCF83EB674}"/>
    <dgm:cxn modelId="{E82268E5-3E76-FA4F-996F-F6F311A25BB0}" type="presOf" srcId="{87ED0E0E-03C4-084B-859E-A0FCF83EB674}" destId="{7177BB9F-1D94-D549-BA1C-1452989D37AA}" srcOrd="1" destOrd="0" presId="urn:microsoft.com/office/officeart/2005/8/layout/process1"/>
    <dgm:cxn modelId="{E90B2B7A-7DA8-494E-ABBB-C97CC89A203E}" type="presOf" srcId="{29EEF831-DDD8-0A4A-B057-276A10861005}" destId="{E9E05201-B323-054A-A337-3A2C6366567B}" srcOrd="0" destOrd="0" presId="urn:microsoft.com/office/officeart/2005/8/layout/process1"/>
    <dgm:cxn modelId="{2696DE55-A036-C642-8B29-C8CBC84A79B1}" type="presOf" srcId="{E9AB178F-547D-254D-B88F-A3B4C6AFBA84}" destId="{FF736EEA-9AB3-F141-9A45-ED6852FE647E}" srcOrd="0" destOrd="0" presId="urn:microsoft.com/office/officeart/2005/8/layout/process1"/>
    <dgm:cxn modelId="{8DD87F1B-70D8-D748-B055-4D26E4029BDD}" type="presOf" srcId="{ECE1EC11-5CBD-284A-9634-CDD95B433A9E}" destId="{D612408B-FE21-864E-A200-7CB8162867F8}" srcOrd="0" destOrd="0" presId="urn:microsoft.com/office/officeart/2005/8/layout/process1"/>
    <dgm:cxn modelId="{02FDD795-34A2-4F45-8E44-CC1C6A261685}" type="presOf" srcId="{4B9CFEB0-1E2D-9F46-AA5B-FD98BD8FDCA0}" destId="{4604C007-AC53-ED43-B75F-7443D7961809}" srcOrd="0" destOrd="0" presId="urn:microsoft.com/office/officeart/2005/8/layout/process1"/>
    <dgm:cxn modelId="{5D59E134-35E7-2F41-B3FB-309A494DF976}" srcId="{CFE21206-BF7D-7440-AA19-A2522722738B}" destId="{25B2825E-5B98-FB4B-B511-4DCD26A295D4}" srcOrd="1" destOrd="0" parTransId="{AC5DD6CA-999F-864C-A5C2-3A7331FD1DD2}" sibTransId="{29EEF831-DDD8-0A4A-B057-276A10861005}"/>
    <dgm:cxn modelId="{20CCB358-3FC2-7A4E-B88B-012945F07FDE}" type="presOf" srcId="{29EEF831-DDD8-0A4A-B057-276A10861005}" destId="{6D8794DC-3BCA-FC4F-8C9D-67FD55D0BADE}" srcOrd="1" destOrd="0" presId="urn:microsoft.com/office/officeart/2005/8/layout/process1"/>
    <dgm:cxn modelId="{CE4D07E2-5A2F-E84A-9EA1-E54EE14374B3}" type="presOf" srcId="{4B9CFEB0-1E2D-9F46-AA5B-FD98BD8FDCA0}" destId="{8B0CE8A5-0CCD-E746-92A5-F292458AEC51}" srcOrd="1" destOrd="0" presId="urn:microsoft.com/office/officeart/2005/8/layout/process1"/>
    <dgm:cxn modelId="{6A9C8664-26C0-004C-ABC5-C7AFECC8A8B0}" type="presOf" srcId="{4967D19A-44B7-F04A-B3B3-171C150C1860}" destId="{5E004BE1-D736-5D45-8770-08FD71ECDC29}" srcOrd="0" destOrd="0" presId="urn:microsoft.com/office/officeart/2005/8/layout/process1"/>
    <dgm:cxn modelId="{DCA26597-8687-FB4A-ABE9-A4AFC0D5547F}" type="presOf" srcId="{87ED0E0E-03C4-084B-859E-A0FCF83EB674}" destId="{D833CF6B-4F13-A54F-A62F-5A21B41B8F3B}" srcOrd="0" destOrd="0" presId="urn:microsoft.com/office/officeart/2005/8/layout/process1"/>
    <dgm:cxn modelId="{FA5FC2CF-2B51-3F4E-8308-F56FF1C62D08}" type="presParOf" srcId="{86133896-6D4E-2A4F-94AD-6968A532627E}" destId="{FF736EEA-9AB3-F141-9A45-ED6852FE647E}" srcOrd="0" destOrd="0" presId="urn:microsoft.com/office/officeart/2005/8/layout/process1"/>
    <dgm:cxn modelId="{A6B885FC-7399-7D45-B676-658E6D694773}" type="presParOf" srcId="{86133896-6D4E-2A4F-94AD-6968A532627E}" destId="{4604C007-AC53-ED43-B75F-7443D7961809}" srcOrd="1" destOrd="0" presId="urn:microsoft.com/office/officeart/2005/8/layout/process1"/>
    <dgm:cxn modelId="{D9A45A5B-3C84-2643-A64D-2DE4A953BDE7}" type="presParOf" srcId="{4604C007-AC53-ED43-B75F-7443D7961809}" destId="{8B0CE8A5-0CCD-E746-92A5-F292458AEC51}" srcOrd="0" destOrd="0" presId="urn:microsoft.com/office/officeart/2005/8/layout/process1"/>
    <dgm:cxn modelId="{49978D84-A5F7-B54C-9911-84F826EE2CDB}" type="presParOf" srcId="{86133896-6D4E-2A4F-94AD-6968A532627E}" destId="{51811A9C-A3B5-604C-A4ED-2B94E6A38B6E}" srcOrd="2" destOrd="0" presId="urn:microsoft.com/office/officeart/2005/8/layout/process1"/>
    <dgm:cxn modelId="{09FB8BFF-C390-AC4E-8E6C-D1DFF8B0EF17}" type="presParOf" srcId="{86133896-6D4E-2A4F-94AD-6968A532627E}" destId="{E9E05201-B323-054A-A337-3A2C6366567B}" srcOrd="3" destOrd="0" presId="urn:microsoft.com/office/officeart/2005/8/layout/process1"/>
    <dgm:cxn modelId="{7B2346B0-ED8A-274B-A2C8-6FABA9B2F7F7}" type="presParOf" srcId="{E9E05201-B323-054A-A337-3A2C6366567B}" destId="{6D8794DC-3BCA-FC4F-8C9D-67FD55D0BADE}" srcOrd="0" destOrd="0" presId="urn:microsoft.com/office/officeart/2005/8/layout/process1"/>
    <dgm:cxn modelId="{3042E709-1C2E-894C-A23D-51A1B70596CB}" type="presParOf" srcId="{86133896-6D4E-2A4F-94AD-6968A532627E}" destId="{5E004BE1-D736-5D45-8770-08FD71ECDC29}" srcOrd="4" destOrd="0" presId="urn:microsoft.com/office/officeart/2005/8/layout/process1"/>
    <dgm:cxn modelId="{E8257C46-E4B3-984F-BA4F-3C0A01E3B974}" type="presParOf" srcId="{86133896-6D4E-2A4F-94AD-6968A532627E}" destId="{9641E7EE-D29F-064E-BB42-EA8D569442F5}" srcOrd="5" destOrd="0" presId="urn:microsoft.com/office/officeart/2005/8/layout/process1"/>
    <dgm:cxn modelId="{9DDFC194-0E2D-5746-8EE7-A5D021B3D45B}" type="presParOf" srcId="{9641E7EE-D29F-064E-BB42-EA8D569442F5}" destId="{0DA8F175-53B8-C34E-9588-5B9893976E34}" srcOrd="0" destOrd="0" presId="urn:microsoft.com/office/officeart/2005/8/layout/process1"/>
    <dgm:cxn modelId="{D530C30B-FC92-1E40-99FC-E76A08DA944A}" type="presParOf" srcId="{86133896-6D4E-2A4F-94AD-6968A532627E}" destId="{D612408B-FE21-864E-A200-7CB8162867F8}" srcOrd="6" destOrd="0" presId="urn:microsoft.com/office/officeart/2005/8/layout/process1"/>
    <dgm:cxn modelId="{9DB9A658-FC60-FE41-8E27-D9B4303DDABE}" type="presParOf" srcId="{86133896-6D4E-2A4F-94AD-6968A532627E}" destId="{D833CF6B-4F13-A54F-A62F-5A21B41B8F3B}" srcOrd="7" destOrd="0" presId="urn:microsoft.com/office/officeart/2005/8/layout/process1"/>
    <dgm:cxn modelId="{CD93ECCD-C868-914D-88E8-9910946D94B3}" type="presParOf" srcId="{D833CF6B-4F13-A54F-A62F-5A21B41B8F3B}" destId="{7177BB9F-1D94-D549-BA1C-1452989D37AA}" srcOrd="0" destOrd="0" presId="urn:microsoft.com/office/officeart/2005/8/layout/process1"/>
    <dgm:cxn modelId="{F085E56D-47F4-094A-98DA-89F17E404F72}" type="presParOf" srcId="{86133896-6D4E-2A4F-94AD-6968A532627E}" destId="{E496D838-5806-3B4D-A07E-9318FE17252C}" srcOrd="8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3D07EB-E3CD-A040-A797-1AEAC6496FF9}" type="doc">
      <dgm:prSet loTypeId="urn:microsoft.com/office/officeart/2005/8/layout/default" loCatId="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21F69AD-5EAB-054B-86AA-CA1441C8C586}">
      <dgm:prSet/>
      <dgm:spPr/>
      <dgm:t>
        <a:bodyPr/>
        <a:lstStyle/>
        <a:p>
          <a:pPr rtl="0"/>
          <a:r>
            <a:rPr lang="en-US" dirty="0" smtClean="0">
              <a:latin typeface="Tahoma"/>
              <a:cs typeface="Tahoma"/>
            </a:rPr>
            <a:t>Trainings</a:t>
          </a:r>
          <a:endParaRPr lang="en-US" dirty="0">
            <a:latin typeface="Tahoma"/>
            <a:cs typeface="Tahoma"/>
          </a:endParaRPr>
        </a:p>
      </dgm:t>
    </dgm:pt>
    <dgm:pt modelId="{67FA3D23-B0F1-B047-8DE6-0001B0DD1D1E}" type="parTrans" cxnId="{2664AB77-6F5C-5142-96DB-2C9E89B5AB05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910F10DC-0A58-6F49-90AB-772B79347B31}" type="sibTrans" cxnId="{2664AB77-6F5C-5142-96DB-2C9E89B5AB05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0A8E174B-9FE5-8549-9252-667DABBDE390}">
      <dgm:prSet/>
      <dgm:spPr/>
      <dgm:t>
        <a:bodyPr/>
        <a:lstStyle/>
        <a:p>
          <a:pPr rtl="0"/>
          <a:r>
            <a:rPr lang="en-US" dirty="0" smtClean="0">
              <a:latin typeface="Tahoma"/>
              <a:cs typeface="Tahoma"/>
            </a:rPr>
            <a:t>Practices</a:t>
          </a:r>
          <a:endParaRPr lang="en-US" dirty="0">
            <a:latin typeface="Tahoma"/>
            <a:cs typeface="Tahoma"/>
          </a:endParaRPr>
        </a:p>
      </dgm:t>
    </dgm:pt>
    <dgm:pt modelId="{A006EC0F-4C08-9441-BCEF-991AA1811C76}" type="parTrans" cxnId="{0814E7B7-B043-2642-B009-A0DFFCA7D7AD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19EE3CAD-B954-8943-943E-4B0BC96143BE}" type="sibTrans" cxnId="{0814E7B7-B043-2642-B009-A0DFFCA7D7AD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3AF01C3F-6FAB-174B-BBED-36D7A16D7811}">
      <dgm:prSet/>
      <dgm:spPr/>
      <dgm:t>
        <a:bodyPr/>
        <a:lstStyle/>
        <a:p>
          <a:pPr rtl="0"/>
          <a:r>
            <a:rPr lang="en-US" smtClean="0">
              <a:latin typeface="Tahoma"/>
              <a:cs typeface="Tahoma"/>
            </a:rPr>
            <a:t>Data</a:t>
          </a:r>
          <a:endParaRPr lang="en-US" dirty="0">
            <a:latin typeface="Tahoma"/>
            <a:cs typeface="Tahoma"/>
          </a:endParaRPr>
        </a:p>
      </dgm:t>
    </dgm:pt>
    <dgm:pt modelId="{F9B86BC8-7402-754B-AD6C-93EA6A14162B}" type="parTrans" cxnId="{C659DAF6-3FD1-BB4D-BE58-7E16AC95E86F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1BF3402A-DBBE-844D-AE7B-7C19B1CCAB69}" type="sibTrans" cxnId="{C659DAF6-3FD1-BB4D-BE58-7E16AC95E86F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FB5E5A9E-7449-5643-8B34-7B188B255323}">
      <dgm:prSet/>
      <dgm:spPr/>
      <dgm:t>
        <a:bodyPr/>
        <a:lstStyle/>
        <a:p>
          <a:pPr rtl="0"/>
          <a:r>
            <a:rPr lang="en-US" smtClean="0">
              <a:latin typeface="Tahoma"/>
              <a:cs typeface="Tahoma"/>
            </a:rPr>
            <a:t>Systems</a:t>
          </a:r>
          <a:endParaRPr lang="en-US" dirty="0">
            <a:latin typeface="Tahoma"/>
            <a:cs typeface="Tahoma"/>
          </a:endParaRPr>
        </a:p>
      </dgm:t>
    </dgm:pt>
    <dgm:pt modelId="{E4AB3CC9-40D1-1345-BF5B-74953B004820}" type="parTrans" cxnId="{FB461255-1AD2-3042-A7EF-5BF0E5E39790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86974BEF-6871-E242-A94C-7FA8D6B0D628}" type="sibTrans" cxnId="{FB461255-1AD2-3042-A7EF-5BF0E5E39790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3F733D85-DAD7-A24C-9F92-15FA8AD67DBC}">
      <dgm:prSet/>
      <dgm:spPr/>
      <dgm:t>
        <a:bodyPr/>
        <a:lstStyle/>
        <a:p>
          <a:pPr rtl="0"/>
          <a:r>
            <a:rPr lang="en-US" dirty="0" smtClean="0">
              <a:latin typeface="Tahoma"/>
              <a:cs typeface="Tahoma"/>
            </a:rPr>
            <a:t>Next Steps</a:t>
          </a:r>
          <a:endParaRPr lang="en-US" dirty="0">
            <a:latin typeface="Tahoma"/>
            <a:cs typeface="Tahoma"/>
          </a:endParaRPr>
        </a:p>
      </dgm:t>
    </dgm:pt>
    <dgm:pt modelId="{A87A918C-39EE-E042-8DE4-8993E45ABE12}" type="parTrans" cxnId="{2CFFE798-1DE7-F14D-B234-704BF77D7549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87E22808-AE40-474D-A640-45673F6B4733}" type="sibTrans" cxnId="{2CFFE798-1DE7-F14D-B234-704BF77D7549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44D7DB8D-80DA-C043-9DF5-963E0982EC03}" type="pres">
      <dgm:prSet presAssocID="{693D07EB-E3CD-A040-A797-1AEAC6496F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3668C6-5E06-124A-B01F-C5BC8E7DC0C5}" type="pres">
      <dgm:prSet presAssocID="{D21F69AD-5EAB-054B-86AA-CA1441C8C58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E0C93-F3D1-904F-AA0A-40DE174BAAB0}" type="pres">
      <dgm:prSet presAssocID="{910F10DC-0A58-6F49-90AB-772B79347B31}" presName="sibTrans" presStyleCnt="0"/>
      <dgm:spPr/>
      <dgm:t>
        <a:bodyPr/>
        <a:lstStyle/>
        <a:p>
          <a:endParaRPr lang="en-US"/>
        </a:p>
      </dgm:t>
    </dgm:pt>
    <dgm:pt modelId="{DD6E586B-B4FA-3249-9431-501BC7F59ABC}" type="pres">
      <dgm:prSet presAssocID="{0A8E174B-9FE5-8549-9252-667DABBDE39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5DE7C-5557-9743-8695-6E3DE1FD1211}" type="pres">
      <dgm:prSet presAssocID="{19EE3CAD-B954-8943-943E-4B0BC96143BE}" presName="sibTrans" presStyleCnt="0"/>
      <dgm:spPr/>
      <dgm:t>
        <a:bodyPr/>
        <a:lstStyle/>
        <a:p>
          <a:endParaRPr lang="en-US"/>
        </a:p>
      </dgm:t>
    </dgm:pt>
    <dgm:pt modelId="{E7B80849-E358-0840-871E-B634D1674F82}" type="pres">
      <dgm:prSet presAssocID="{3AF01C3F-6FAB-174B-BBED-36D7A16D781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41530-BA28-964C-A8E0-0862F00D0226}" type="pres">
      <dgm:prSet presAssocID="{1BF3402A-DBBE-844D-AE7B-7C19B1CCAB69}" presName="sibTrans" presStyleCnt="0"/>
      <dgm:spPr/>
      <dgm:t>
        <a:bodyPr/>
        <a:lstStyle/>
        <a:p>
          <a:endParaRPr lang="en-US"/>
        </a:p>
      </dgm:t>
    </dgm:pt>
    <dgm:pt modelId="{C7EE45E8-EC66-FF40-B87D-78F579CBA40E}" type="pres">
      <dgm:prSet presAssocID="{FB5E5A9E-7449-5643-8B34-7B188B25532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69571-29EC-2449-A34C-C8A7F491593E}" type="pres">
      <dgm:prSet presAssocID="{86974BEF-6871-E242-A94C-7FA8D6B0D628}" presName="sibTrans" presStyleCnt="0"/>
      <dgm:spPr/>
      <dgm:t>
        <a:bodyPr/>
        <a:lstStyle/>
        <a:p>
          <a:endParaRPr lang="en-US"/>
        </a:p>
      </dgm:t>
    </dgm:pt>
    <dgm:pt modelId="{66D35952-DAE8-F14F-B482-526CC99A5A89}" type="pres">
      <dgm:prSet presAssocID="{3F733D85-DAD7-A24C-9F92-15FA8AD67DB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59DAF6-3FD1-BB4D-BE58-7E16AC95E86F}" srcId="{693D07EB-E3CD-A040-A797-1AEAC6496FF9}" destId="{3AF01C3F-6FAB-174B-BBED-36D7A16D7811}" srcOrd="2" destOrd="0" parTransId="{F9B86BC8-7402-754B-AD6C-93EA6A14162B}" sibTransId="{1BF3402A-DBBE-844D-AE7B-7C19B1CCAB69}"/>
    <dgm:cxn modelId="{2664AB77-6F5C-5142-96DB-2C9E89B5AB05}" srcId="{693D07EB-E3CD-A040-A797-1AEAC6496FF9}" destId="{D21F69AD-5EAB-054B-86AA-CA1441C8C586}" srcOrd="0" destOrd="0" parTransId="{67FA3D23-B0F1-B047-8DE6-0001B0DD1D1E}" sibTransId="{910F10DC-0A58-6F49-90AB-772B79347B31}"/>
    <dgm:cxn modelId="{2B3B9EA8-6FE2-4C43-B240-C4335E56EF89}" type="presOf" srcId="{3AF01C3F-6FAB-174B-BBED-36D7A16D7811}" destId="{E7B80849-E358-0840-871E-B634D1674F82}" srcOrd="0" destOrd="0" presId="urn:microsoft.com/office/officeart/2005/8/layout/default"/>
    <dgm:cxn modelId="{95CF2435-6146-8C42-AC11-50A93134A9A5}" type="presOf" srcId="{693D07EB-E3CD-A040-A797-1AEAC6496FF9}" destId="{44D7DB8D-80DA-C043-9DF5-963E0982EC03}" srcOrd="0" destOrd="0" presId="urn:microsoft.com/office/officeart/2005/8/layout/default"/>
    <dgm:cxn modelId="{2DAED68F-CA29-1246-A59F-F20F52A4A753}" type="presOf" srcId="{FB5E5A9E-7449-5643-8B34-7B188B255323}" destId="{C7EE45E8-EC66-FF40-B87D-78F579CBA40E}" srcOrd="0" destOrd="0" presId="urn:microsoft.com/office/officeart/2005/8/layout/default"/>
    <dgm:cxn modelId="{D978B3FB-D36A-8641-AC67-116C4C52ED4F}" type="presOf" srcId="{D21F69AD-5EAB-054B-86AA-CA1441C8C586}" destId="{723668C6-5E06-124A-B01F-C5BC8E7DC0C5}" srcOrd="0" destOrd="0" presId="urn:microsoft.com/office/officeart/2005/8/layout/default"/>
    <dgm:cxn modelId="{2CFFE798-1DE7-F14D-B234-704BF77D7549}" srcId="{693D07EB-E3CD-A040-A797-1AEAC6496FF9}" destId="{3F733D85-DAD7-A24C-9F92-15FA8AD67DBC}" srcOrd="4" destOrd="0" parTransId="{A87A918C-39EE-E042-8DE4-8993E45ABE12}" sibTransId="{87E22808-AE40-474D-A640-45673F6B4733}"/>
    <dgm:cxn modelId="{FC293078-7A41-BC49-9974-79C0945414D6}" type="presOf" srcId="{0A8E174B-9FE5-8549-9252-667DABBDE390}" destId="{DD6E586B-B4FA-3249-9431-501BC7F59ABC}" srcOrd="0" destOrd="0" presId="urn:microsoft.com/office/officeart/2005/8/layout/default"/>
    <dgm:cxn modelId="{0814E7B7-B043-2642-B009-A0DFFCA7D7AD}" srcId="{693D07EB-E3CD-A040-A797-1AEAC6496FF9}" destId="{0A8E174B-9FE5-8549-9252-667DABBDE390}" srcOrd="1" destOrd="0" parTransId="{A006EC0F-4C08-9441-BCEF-991AA1811C76}" sibTransId="{19EE3CAD-B954-8943-943E-4B0BC96143BE}"/>
    <dgm:cxn modelId="{70B9E93A-94BB-3545-8552-DBF49E72E994}" type="presOf" srcId="{3F733D85-DAD7-A24C-9F92-15FA8AD67DBC}" destId="{66D35952-DAE8-F14F-B482-526CC99A5A89}" srcOrd="0" destOrd="0" presId="urn:microsoft.com/office/officeart/2005/8/layout/default"/>
    <dgm:cxn modelId="{FB461255-1AD2-3042-A7EF-5BF0E5E39790}" srcId="{693D07EB-E3CD-A040-A797-1AEAC6496FF9}" destId="{FB5E5A9E-7449-5643-8B34-7B188B255323}" srcOrd="3" destOrd="0" parTransId="{E4AB3CC9-40D1-1345-BF5B-74953B004820}" sibTransId="{86974BEF-6871-E242-A94C-7FA8D6B0D628}"/>
    <dgm:cxn modelId="{688A684E-67CF-0948-BD38-967D46F1291A}" type="presParOf" srcId="{44D7DB8D-80DA-C043-9DF5-963E0982EC03}" destId="{723668C6-5E06-124A-B01F-C5BC8E7DC0C5}" srcOrd="0" destOrd="0" presId="urn:microsoft.com/office/officeart/2005/8/layout/default"/>
    <dgm:cxn modelId="{BF3DD883-50CC-0640-AF39-E67391610A7E}" type="presParOf" srcId="{44D7DB8D-80DA-C043-9DF5-963E0982EC03}" destId="{9C8E0C93-F3D1-904F-AA0A-40DE174BAAB0}" srcOrd="1" destOrd="0" presId="urn:microsoft.com/office/officeart/2005/8/layout/default"/>
    <dgm:cxn modelId="{7F13A534-1227-024D-92C2-98248E6DFD14}" type="presParOf" srcId="{44D7DB8D-80DA-C043-9DF5-963E0982EC03}" destId="{DD6E586B-B4FA-3249-9431-501BC7F59ABC}" srcOrd="2" destOrd="0" presId="urn:microsoft.com/office/officeart/2005/8/layout/default"/>
    <dgm:cxn modelId="{9F6B6268-1B1E-1748-BC4B-C2AA2E67864F}" type="presParOf" srcId="{44D7DB8D-80DA-C043-9DF5-963E0982EC03}" destId="{5535DE7C-5557-9743-8695-6E3DE1FD1211}" srcOrd="3" destOrd="0" presId="urn:microsoft.com/office/officeart/2005/8/layout/default"/>
    <dgm:cxn modelId="{0AC773EA-C96F-A848-AEAA-32B91F82EFBA}" type="presParOf" srcId="{44D7DB8D-80DA-C043-9DF5-963E0982EC03}" destId="{E7B80849-E358-0840-871E-B634D1674F82}" srcOrd="4" destOrd="0" presId="urn:microsoft.com/office/officeart/2005/8/layout/default"/>
    <dgm:cxn modelId="{96C43EF9-D571-1348-88B9-56E88C3B4DE6}" type="presParOf" srcId="{44D7DB8D-80DA-C043-9DF5-963E0982EC03}" destId="{31141530-BA28-964C-A8E0-0862F00D0226}" srcOrd="5" destOrd="0" presId="urn:microsoft.com/office/officeart/2005/8/layout/default"/>
    <dgm:cxn modelId="{14D899BF-39AC-B14D-B200-7B1D92A7C442}" type="presParOf" srcId="{44D7DB8D-80DA-C043-9DF5-963E0982EC03}" destId="{C7EE45E8-EC66-FF40-B87D-78F579CBA40E}" srcOrd="6" destOrd="0" presId="urn:microsoft.com/office/officeart/2005/8/layout/default"/>
    <dgm:cxn modelId="{6DBC4A96-388D-C14E-94ED-9BAC3B099E41}" type="presParOf" srcId="{44D7DB8D-80DA-C043-9DF5-963E0982EC03}" destId="{E3669571-29EC-2449-A34C-C8A7F491593E}" srcOrd="7" destOrd="0" presId="urn:microsoft.com/office/officeart/2005/8/layout/default"/>
    <dgm:cxn modelId="{0B6D90DF-AEAC-A54B-B8E2-0791A4E71D1E}" type="presParOf" srcId="{44D7DB8D-80DA-C043-9DF5-963E0982EC03}" destId="{66D35952-DAE8-F14F-B482-526CC99A5A8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8A523D-8DAC-1041-AB26-7198C39D0987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E4C92B-D23A-B445-9949-F22CC8CC0925}">
      <dgm:prSet phldrT="[Text]" custT="1"/>
      <dgm:spPr/>
      <dgm:t>
        <a:bodyPr/>
        <a:lstStyle/>
        <a:p>
          <a:r>
            <a:rPr lang="en-US" sz="1800" dirty="0" smtClean="0">
              <a:latin typeface="Tahoma"/>
              <a:cs typeface="Tahoma"/>
            </a:rPr>
            <a:t>Tier 2 School Leadership Training</a:t>
          </a:r>
          <a:endParaRPr lang="en-US" sz="1700" dirty="0">
            <a:latin typeface="Tahoma"/>
            <a:cs typeface="Tahoma"/>
          </a:endParaRPr>
        </a:p>
      </dgm:t>
    </dgm:pt>
    <dgm:pt modelId="{C5C1DCBE-DB17-844E-AB17-65130364B0EE}" type="parTrans" cxnId="{129A34BC-39E8-D54C-9663-66EC184B020D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D1E206A4-CDF3-7143-A22F-FF23570B3668}" type="sibTrans" cxnId="{129A34BC-39E8-D54C-9663-66EC184B020D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9DD00519-6F54-6241-9DB5-E34387D3B5E3}">
      <dgm:prSet phldrT="[Text]" custT="1"/>
      <dgm:spPr/>
      <dgm:t>
        <a:bodyPr/>
        <a:lstStyle/>
        <a:p>
          <a:r>
            <a:rPr lang="en-US" sz="1800" dirty="0" smtClean="0">
              <a:latin typeface="Tahoma"/>
              <a:cs typeface="Tahoma"/>
            </a:rPr>
            <a:t>Tier 3 School Leadership Training</a:t>
          </a:r>
          <a:endParaRPr lang="en-US" sz="1700" dirty="0">
            <a:latin typeface="Tahoma"/>
            <a:cs typeface="Tahoma"/>
          </a:endParaRPr>
        </a:p>
      </dgm:t>
    </dgm:pt>
    <dgm:pt modelId="{9A4E47D6-B235-7644-8460-6D70BD9B0083}" type="parTrans" cxnId="{FD4985CB-5B98-A84A-86C3-249C42312E09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17BFBC39-C4A5-CF42-AC1D-BAA71BFF0652}" type="sibTrans" cxnId="{FD4985CB-5B98-A84A-86C3-249C42312E09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F1ABE9BF-0732-F443-B48B-2F65F38B0E8A}">
      <dgm:prSet phldrT="[Text]" custT="1"/>
      <dgm:spPr/>
      <dgm:t>
        <a:bodyPr/>
        <a:lstStyle/>
        <a:p>
          <a:r>
            <a:rPr lang="en-US" sz="1800" dirty="0" smtClean="0">
              <a:latin typeface="Tahoma"/>
              <a:cs typeface="Tahoma"/>
            </a:rPr>
            <a:t>Tier 3 SU/SD Wraparound Overview </a:t>
          </a:r>
          <a:endParaRPr lang="en-US" sz="1700" dirty="0">
            <a:latin typeface="Tahoma"/>
            <a:cs typeface="Tahoma"/>
          </a:endParaRPr>
        </a:p>
      </dgm:t>
    </dgm:pt>
    <dgm:pt modelId="{3D4B5BF5-1668-8141-BA6C-BF6FFCE84758}" type="parTrans" cxnId="{948B6A05-60FE-6344-9993-96E133974E33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21D1F48F-AFD4-4B4C-B859-6E19026A4E1E}" type="sibTrans" cxnId="{948B6A05-60FE-6344-9993-96E133974E33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53737015-4DDA-9E41-8EEA-A753BBF37CC9}">
      <dgm:prSet phldrT="[Text]" custT="1"/>
      <dgm:spPr/>
      <dgm:t>
        <a:bodyPr/>
        <a:lstStyle/>
        <a:p>
          <a:r>
            <a:rPr lang="en-US" sz="1600" dirty="0" smtClean="0">
              <a:latin typeface="Tahoma"/>
              <a:cs typeface="Tahoma"/>
            </a:rPr>
            <a:t>Universal Screening</a:t>
          </a:r>
          <a:endParaRPr lang="en-US" sz="1300" dirty="0">
            <a:latin typeface="Tahoma"/>
            <a:cs typeface="Tahoma"/>
          </a:endParaRPr>
        </a:p>
      </dgm:t>
    </dgm:pt>
    <dgm:pt modelId="{3AB0D810-23A1-C849-948E-95144160E6FB}" type="parTrans" cxnId="{A3A2E012-31BE-C943-97D5-C819D129859B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B408EF6A-F06E-2048-A2C3-88C606823554}" type="sibTrans" cxnId="{A3A2E012-31BE-C943-97D5-C819D129859B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8C23E39D-5592-114C-96C0-C71DABEB0DAD}">
      <dgm:prSet phldrT="[Text]" custT="1"/>
      <dgm:spPr/>
      <dgm:t>
        <a:bodyPr/>
        <a:lstStyle/>
        <a:p>
          <a:r>
            <a:rPr lang="en-US" sz="1800" dirty="0" smtClean="0">
              <a:latin typeface="Tahoma"/>
              <a:cs typeface="Tahoma"/>
            </a:rPr>
            <a:t>Tier 2    Trainings</a:t>
          </a:r>
          <a:endParaRPr lang="en-US" sz="1700" dirty="0">
            <a:latin typeface="Tahoma"/>
            <a:cs typeface="Tahoma"/>
          </a:endParaRPr>
        </a:p>
      </dgm:t>
    </dgm:pt>
    <dgm:pt modelId="{9E0AD6E1-902E-6F49-A1D6-EA691F46749C}" type="parTrans" cxnId="{BA5B4875-327D-DE46-A75A-5EE5F6F6A1AC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C260ADA1-7886-9B4F-B303-572D33A82AB6}" type="sibTrans" cxnId="{BA5B4875-327D-DE46-A75A-5EE5F6F6A1AC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23D75C90-35B1-D947-A185-41A061A05298}">
      <dgm:prSet phldrT="[Text]" custT="1"/>
      <dgm:spPr/>
      <dgm:t>
        <a:bodyPr/>
        <a:lstStyle/>
        <a:p>
          <a:r>
            <a:rPr lang="en-US" sz="1800" dirty="0" smtClean="0">
              <a:latin typeface="Tahoma"/>
              <a:cs typeface="Tahoma"/>
            </a:rPr>
            <a:t>Tier 3 </a:t>
          </a:r>
          <a:r>
            <a:rPr lang="en-US" sz="1700" dirty="0" smtClean="0">
              <a:latin typeface="Tahoma"/>
              <a:cs typeface="Tahoma"/>
            </a:rPr>
            <a:t>Wraparound Facilitator Training</a:t>
          </a:r>
          <a:endParaRPr lang="en-US" sz="1700" dirty="0">
            <a:latin typeface="Tahoma"/>
            <a:cs typeface="Tahoma"/>
          </a:endParaRPr>
        </a:p>
      </dgm:t>
    </dgm:pt>
    <dgm:pt modelId="{0978CCA1-DA48-BF49-A221-8C4F161276F6}" type="parTrans" cxnId="{3A0D7134-18C5-B448-82CD-14D29C6E199C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B58C46CB-2BB7-1E4B-8416-B1D56A6AEA94}" type="sibTrans" cxnId="{3A0D7134-18C5-B448-82CD-14D29C6E199C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0442C10A-E076-FC48-A58F-8104B63F4547}">
      <dgm:prSet phldrT="[Text]" custT="1"/>
      <dgm:spPr/>
      <dgm:t>
        <a:bodyPr/>
        <a:lstStyle/>
        <a:p>
          <a:r>
            <a:rPr lang="en-US" sz="1600" dirty="0" smtClean="0">
              <a:latin typeface="Tahoma"/>
              <a:cs typeface="Tahoma"/>
            </a:rPr>
            <a:t>FBA/BSP</a:t>
          </a:r>
          <a:endParaRPr lang="en-US" sz="1600" dirty="0">
            <a:latin typeface="Tahoma"/>
            <a:cs typeface="Tahoma"/>
          </a:endParaRPr>
        </a:p>
      </dgm:t>
    </dgm:pt>
    <dgm:pt modelId="{F14BB678-0A1B-3144-BEA1-79D1829E99C0}" type="sibTrans" cxnId="{A6AA1C6F-8A21-8B49-B2F7-51695D68A97B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C2BBF691-12EB-9B47-B1FC-D2C615DC79C1}" type="parTrans" cxnId="{A6AA1C6F-8A21-8B49-B2F7-51695D68A97B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EE74A23D-DD27-7740-8B33-BA7AF030139B}">
      <dgm:prSet phldrT="[Text]" custT="1"/>
      <dgm:spPr/>
      <dgm:t>
        <a:bodyPr/>
        <a:lstStyle/>
        <a:p>
          <a:r>
            <a:rPr lang="en-US" sz="1600" dirty="0" smtClean="0">
              <a:latin typeface="Tahoma"/>
              <a:cs typeface="Tahoma"/>
            </a:rPr>
            <a:t>Trauma</a:t>
          </a:r>
          <a:endParaRPr lang="en-US" sz="1300" dirty="0">
            <a:latin typeface="Tahoma"/>
            <a:cs typeface="Tahoma"/>
          </a:endParaRPr>
        </a:p>
      </dgm:t>
    </dgm:pt>
    <dgm:pt modelId="{1B10C985-F962-ED47-8DE9-5438CF70E8B1}" type="parTrans" cxnId="{EEA04396-C0D8-3441-B1E2-653575AE4F53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99DC876D-ADD8-8148-A96E-80689AA8E944}" type="sibTrans" cxnId="{EEA04396-C0D8-3441-B1E2-653575AE4F53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790B71E8-BC67-834C-816D-47545B0D34D4}" type="pres">
      <dgm:prSet presAssocID="{488A523D-8DAC-1041-AB26-7198C39D098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540E05B-CD39-1D47-BDDD-0FBED21826C6}" type="pres">
      <dgm:prSet presAssocID="{15E4C92B-D23A-B445-9949-F22CC8CC0925}" presName="composite" presStyleCnt="0"/>
      <dgm:spPr/>
    </dgm:pt>
    <dgm:pt modelId="{DCD66FCC-4BA8-1C49-9D91-728EED8D8A78}" type="pres">
      <dgm:prSet presAssocID="{15E4C92B-D23A-B445-9949-F22CC8CC0925}" presName="LShape" presStyleLbl="alignNode1" presStyleIdx="0" presStyleCnt="9"/>
      <dgm:spPr>
        <a:solidFill>
          <a:srgbClr val="FFCC00"/>
        </a:solidFill>
        <a:ln>
          <a:solidFill>
            <a:srgbClr val="FFFFFF"/>
          </a:solidFill>
        </a:ln>
      </dgm:spPr>
    </dgm:pt>
    <dgm:pt modelId="{2DB288E8-ADF7-EA48-AB44-5F7BE4FAF6DF}" type="pres">
      <dgm:prSet presAssocID="{15E4C92B-D23A-B445-9949-F22CC8CC0925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48938-145C-8C46-A493-3161924B68AF}" type="pres">
      <dgm:prSet presAssocID="{15E4C92B-D23A-B445-9949-F22CC8CC0925}" presName="Triangle" presStyleLbl="alignNode1" presStyleIdx="1" presStyleCnt="9"/>
      <dgm:spPr>
        <a:solidFill>
          <a:srgbClr val="FFCC00"/>
        </a:solidFill>
        <a:ln>
          <a:noFill/>
        </a:ln>
      </dgm:spPr>
    </dgm:pt>
    <dgm:pt modelId="{4762FC3F-3169-2045-BF4A-29DE7B26BFFA}" type="pres">
      <dgm:prSet presAssocID="{D1E206A4-CDF3-7143-A22F-FF23570B3668}" presName="sibTrans" presStyleCnt="0"/>
      <dgm:spPr/>
    </dgm:pt>
    <dgm:pt modelId="{978751ED-F546-3940-B74F-246705083066}" type="pres">
      <dgm:prSet presAssocID="{D1E206A4-CDF3-7143-A22F-FF23570B3668}" presName="space" presStyleCnt="0"/>
      <dgm:spPr/>
    </dgm:pt>
    <dgm:pt modelId="{28490006-CA2D-2341-8D70-F47143FC0D1C}" type="pres">
      <dgm:prSet presAssocID="{8C23E39D-5592-114C-96C0-C71DABEB0DAD}" presName="composite" presStyleCnt="0"/>
      <dgm:spPr/>
    </dgm:pt>
    <dgm:pt modelId="{AC9D66B2-2FA9-0D45-B677-22FB31246BAC}" type="pres">
      <dgm:prSet presAssocID="{8C23E39D-5592-114C-96C0-C71DABEB0DAD}" presName="LShape" presStyleLbl="alignNode1" presStyleIdx="2" presStyleCnt="9"/>
      <dgm:spPr>
        <a:solidFill>
          <a:srgbClr val="FFCC00"/>
        </a:solidFill>
        <a:ln>
          <a:solidFill>
            <a:srgbClr val="FFFFFF"/>
          </a:solidFill>
        </a:ln>
      </dgm:spPr>
    </dgm:pt>
    <dgm:pt modelId="{9EC7387B-F6DB-E748-9542-2EE2FBED799F}" type="pres">
      <dgm:prSet presAssocID="{8C23E39D-5592-114C-96C0-C71DABEB0DAD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DE110-C8C1-864D-AB7A-952DEB14C10F}" type="pres">
      <dgm:prSet presAssocID="{8C23E39D-5592-114C-96C0-C71DABEB0DAD}" presName="Triangle" presStyleLbl="alignNode1" presStyleIdx="3" presStyleCnt="9"/>
      <dgm:spPr>
        <a:solidFill>
          <a:srgbClr val="FFCC00"/>
        </a:solidFill>
        <a:ln>
          <a:noFill/>
        </a:ln>
      </dgm:spPr>
    </dgm:pt>
    <dgm:pt modelId="{0934EE71-C5F3-8441-B56B-0E86A500BFBD}" type="pres">
      <dgm:prSet presAssocID="{C260ADA1-7886-9B4F-B303-572D33A82AB6}" presName="sibTrans" presStyleCnt="0"/>
      <dgm:spPr/>
    </dgm:pt>
    <dgm:pt modelId="{862267EA-62FB-7146-9CF9-E8C5EE525587}" type="pres">
      <dgm:prSet presAssocID="{C260ADA1-7886-9B4F-B303-572D33A82AB6}" presName="space" presStyleCnt="0"/>
      <dgm:spPr/>
    </dgm:pt>
    <dgm:pt modelId="{BEE15FCF-3933-FD40-A0C9-C346A8B1CE5D}" type="pres">
      <dgm:prSet presAssocID="{9DD00519-6F54-6241-9DB5-E34387D3B5E3}" presName="composite" presStyleCnt="0"/>
      <dgm:spPr/>
    </dgm:pt>
    <dgm:pt modelId="{66F64586-907C-6B4A-98C0-4C5507188DCD}" type="pres">
      <dgm:prSet presAssocID="{9DD00519-6F54-6241-9DB5-E34387D3B5E3}" presName="LShape" presStyleLbl="alignNode1" presStyleIdx="4" presStyleCnt="9"/>
      <dgm:spPr>
        <a:solidFill>
          <a:srgbClr val="FF0000"/>
        </a:solidFill>
        <a:ln>
          <a:solidFill>
            <a:srgbClr val="FFFFFF"/>
          </a:solidFill>
        </a:ln>
      </dgm:spPr>
    </dgm:pt>
    <dgm:pt modelId="{F41E0DFA-C7FB-2945-95EE-534596205435}" type="pres">
      <dgm:prSet presAssocID="{9DD00519-6F54-6241-9DB5-E34387D3B5E3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4935F-9DF0-A24F-89B3-C47BD54D47A9}" type="pres">
      <dgm:prSet presAssocID="{9DD00519-6F54-6241-9DB5-E34387D3B5E3}" presName="Triangle" presStyleLbl="alignNode1" presStyleIdx="5" presStyleCnt="9"/>
      <dgm:spPr>
        <a:solidFill>
          <a:srgbClr val="FF0000"/>
        </a:solidFill>
        <a:ln>
          <a:solidFill>
            <a:srgbClr val="FFFFFF"/>
          </a:solidFill>
        </a:ln>
      </dgm:spPr>
    </dgm:pt>
    <dgm:pt modelId="{FF7CF30F-066D-3A4F-8A27-C1F565A3F9D2}" type="pres">
      <dgm:prSet presAssocID="{17BFBC39-C4A5-CF42-AC1D-BAA71BFF0652}" presName="sibTrans" presStyleCnt="0"/>
      <dgm:spPr/>
    </dgm:pt>
    <dgm:pt modelId="{9A4C42E7-27CA-194D-95B3-9859C9FDBA57}" type="pres">
      <dgm:prSet presAssocID="{17BFBC39-C4A5-CF42-AC1D-BAA71BFF0652}" presName="space" presStyleCnt="0"/>
      <dgm:spPr/>
    </dgm:pt>
    <dgm:pt modelId="{FA93F643-1A29-CC4B-BE82-CE4DCA91D30A}" type="pres">
      <dgm:prSet presAssocID="{F1ABE9BF-0732-F443-B48B-2F65F38B0E8A}" presName="composite" presStyleCnt="0"/>
      <dgm:spPr/>
    </dgm:pt>
    <dgm:pt modelId="{5826A974-75EF-8F4E-91AC-945679421561}" type="pres">
      <dgm:prSet presAssocID="{F1ABE9BF-0732-F443-B48B-2F65F38B0E8A}" presName="LShape" presStyleLbl="alignNode1" presStyleIdx="6" presStyleCnt="9"/>
      <dgm:spPr>
        <a:solidFill>
          <a:srgbClr val="CC0000"/>
        </a:solidFill>
        <a:ln>
          <a:solidFill>
            <a:srgbClr val="FFFFFF"/>
          </a:solidFill>
        </a:ln>
      </dgm:spPr>
    </dgm:pt>
    <dgm:pt modelId="{21D8E2E3-BE78-454B-BA46-8F58073EB2AC}" type="pres">
      <dgm:prSet presAssocID="{F1ABE9BF-0732-F443-B48B-2F65F38B0E8A}" presName="ParentText" presStyleLbl="revTx" presStyleIdx="3" presStyleCnt="5" custScaleX="117053" custLinFactNeighborX="51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DE3C5-A64B-2646-A9DD-048D1BE850FC}" type="pres">
      <dgm:prSet presAssocID="{F1ABE9BF-0732-F443-B48B-2F65F38B0E8A}" presName="Triangle" presStyleLbl="alignNode1" presStyleIdx="7" presStyleCnt="9"/>
      <dgm:spPr>
        <a:solidFill>
          <a:srgbClr val="CC0000"/>
        </a:solidFill>
        <a:ln>
          <a:solidFill>
            <a:srgbClr val="FFFFFF"/>
          </a:solidFill>
        </a:ln>
      </dgm:spPr>
    </dgm:pt>
    <dgm:pt modelId="{7667631F-B2AA-6546-A446-F25DBAAFE5EA}" type="pres">
      <dgm:prSet presAssocID="{21D1F48F-AFD4-4B4C-B859-6E19026A4E1E}" presName="sibTrans" presStyleCnt="0"/>
      <dgm:spPr/>
    </dgm:pt>
    <dgm:pt modelId="{D4D694C0-2EDE-6048-9F9F-FF99A95FDCCC}" type="pres">
      <dgm:prSet presAssocID="{21D1F48F-AFD4-4B4C-B859-6E19026A4E1E}" presName="space" presStyleCnt="0"/>
      <dgm:spPr/>
    </dgm:pt>
    <dgm:pt modelId="{9CCC6E0A-3C6A-D949-B741-A14044F50461}" type="pres">
      <dgm:prSet presAssocID="{23D75C90-35B1-D947-A185-41A061A05298}" presName="composite" presStyleCnt="0"/>
      <dgm:spPr/>
    </dgm:pt>
    <dgm:pt modelId="{DFC5CA2C-B133-F84D-82B7-94EAFDADD6C6}" type="pres">
      <dgm:prSet presAssocID="{23D75C90-35B1-D947-A185-41A061A05298}" presName="LShape" presStyleLbl="alignNode1" presStyleIdx="8" presStyleCnt="9"/>
      <dgm:spPr>
        <a:solidFill>
          <a:srgbClr val="CC0000"/>
        </a:solidFill>
        <a:ln>
          <a:solidFill>
            <a:srgbClr val="FFFFFF"/>
          </a:solidFill>
        </a:ln>
      </dgm:spPr>
    </dgm:pt>
    <dgm:pt modelId="{11F2D5EC-C7BF-3F45-8B50-41C52D48E0E7}" type="pres">
      <dgm:prSet presAssocID="{23D75C90-35B1-D947-A185-41A061A0529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900EC4-CB07-9E4D-8BF2-711B81BDC154}" type="presOf" srcId="{EE74A23D-DD27-7740-8B33-BA7AF030139B}" destId="{9EC7387B-F6DB-E748-9542-2EE2FBED799F}" srcOrd="0" destOrd="3" presId="urn:microsoft.com/office/officeart/2009/3/layout/StepUpProcess"/>
    <dgm:cxn modelId="{89B7C953-DDFA-0349-8CDE-D8F7E726687B}" type="presOf" srcId="{9DD00519-6F54-6241-9DB5-E34387D3B5E3}" destId="{F41E0DFA-C7FB-2945-95EE-534596205435}" srcOrd="0" destOrd="0" presId="urn:microsoft.com/office/officeart/2009/3/layout/StepUpProcess"/>
    <dgm:cxn modelId="{A6AA1C6F-8A21-8B49-B2F7-51695D68A97B}" srcId="{8C23E39D-5592-114C-96C0-C71DABEB0DAD}" destId="{0442C10A-E076-FC48-A58F-8104B63F4547}" srcOrd="0" destOrd="0" parTransId="{C2BBF691-12EB-9B47-B1FC-D2C615DC79C1}" sibTransId="{F14BB678-0A1B-3144-BEA1-79D1829E99C0}"/>
    <dgm:cxn modelId="{BA5B4875-327D-DE46-A75A-5EE5F6F6A1AC}" srcId="{488A523D-8DAC-1041-AB26-7198C39D0987}" destId="{8C23E39D-5592-114C-96C0-C71DABEB0DAD}" srcOrd="1" destOrd="0" parTransId="{9E0AD6E1-902E-6F49-A1D6-EA691F46749C}" sibTransId="{C260ADA1-7886-9B4F-B303-572D33A82AB6}"/>
    <dgm:cxn modelId="{FD4985CB-5B98-A84A-86C3-249C42312E09}" srcId="{488A523D-8DAC-1041-AB26-7198C39D0987}" destId="{9DD00519-6F54-6241-9DB5-E34387D3B5E3}" srcOrd="2" destOrd="0" parTransId="{9A4E47D6-B235-7644-8460-6D70BD9B0083}" sibTransId="{17BFBC39-C4A5-CF42-AC1D-BAA71BFF0652}"/>
    <dgm:cxn modelId="{FE8E4CA6-C607-5744-8965-EB80CF3C4447}" type="presOf" srcId="{0442C10A-E076-FC48-A58F-8104B63F4547}" destId="{9EC7387B-F6DB-E748-9542-2EE2FBED799F}" srcOrd="0" destOrd="1" presId="urn:microsoft.com/office/officeart/2009/3/layout/StepUpProcess"/>
    <dgm:cxn modelId="{3A0D7134-18C5-B448-82CD-14D29C6E199C}" srcId="{488A523D-8DAC-1041-AB26-7198C39D0987}" destId="{23D75C90-35B1-D947-A185-41A061A05298}" srcOrd="4" destOrd="0" parTransId="{0978CCA1-DA48-BF49-A221-8C4F161276F6}" sibTransId="{B58C46CB-2BB7-1E4B-8416-B1D56A6AEA94}"/>
    <dgm:cxn modelId="{8922B939-19B9-2A4B-8D59-E590CFE0807E}" type="presOf" srcId="{53737015-4DDA-9E41-8EEA-A753BBF37CC9}" destId="{9EC7387B-F6DB-E748-9542-2EE2FBED799F}" srcOrd="0" destOrd="2" presId="urn:microsoft.com/office/officeart/2009/3/layout/StepUpProcess"/>
    <dgm:cxn modelId="{6AAA21AA-BCC9-AF43-9398-838ACB94BDC4}" type="presOf" srcId="{F1ABE9BF-0732-F443-B48B-2F65F38B0E8A}" destId="{21D8E2E3-BE78-454B-BA46-8F58073EB2AC}" srcOrd="0" destOrd="0" presId="urn:microsoft.com/office/officeart/2009/3/layout/StepUpProcess"/>
    <dgm:cxn modelId="{DCC1B905-4536-2E40-8041-9ED1BC6D4381}" type="presOf" srcId="{488A523D-8DAC-1041-AB26-7198C39D0987}" destId="{790B71E8-BC67-834C-816D-47545B0D34D4}" srcOrd="0" destOrd="0" presId="urn:microsoft.com/office/officeart/2009/3/layout/StepUpProcess"/>
    <dgm:cxn modelId="{247801B2-FD75-FE43-B615-7C1EB81AE028}" type="presOf" srcId="{8C23E39D-5592-114C-96C0-C71DABEB0DAD}" destId="{9EC7387B-F6DB-E748-9542-2EE2FBED799F}" srcOrd="0" destOrd="0" presId="urn:microsoft.com/office/officeart/2009/3/layout/StepUpProcess"/>
    <dgm:cxn modelId="{948B6A05-60FE-6344-9993-96E133974E33}" srcId="{488A523D-8DAC-1041-AB26-7198C39D0987}" destId="{F1ABE9BF-0732-F443-B48B-2F65F38B0E8A}" srcOrd="3" destOrd="0" parTransId="{3D4B5BF5-1668-8141-BA6C-BF6FFCE84758}" sibTransId="{21D1F48F-AFD4-4B4C-B859-6E19026A4E1E}"/>
    <dgm:cxn modelId="{A3A2E012-31BE-C943-97D5-C819D129859B}" srcId="{8C23E39D-5592-114C-96C0-C71DABEB0DAD}" destId="{53737015-4DDA-9E41-8EEA-A753BBF37CC9}" srcOrd="1" destOrd="0" parTransId="{3AB0D810-23A1-C849-948E-95144160E6FB}" sibTransId="{B408EF6A-F06E-2048-A2C3-88C606823554}"/>
    <dgm:cxn modelId="{129A34BC-39E8-D54C-9663-66EC184B020D}" srcId="{488A523D-8DAC-1041-AB26-7198C39D0987}" destId="{15E4C92B-D23A-B445-9949-F22CC8CC0925}" srcOrd="0" destOrd="0" parTransId="{C5C1DCBE-DB17-844E-AB17-65130364B0EE}" sibTransId="{D1E206A4-CDF3-7143-A22F-FF23570B3668}"/>
    <dgm:cxn modelId="{DA7D8A38-C29E-DE46-8F45-746A196EF37D}" type="presOf" srcId="{15E4C92B-D23A-B445-9949-F22CC8CC0925}" destId="{2DB288E8-ADF7-EA48-AB44-5F7BE4FAF6DF}" srcOrd="0" destOrd="0" presId="urn:microsoft.com/office/officeart/2009/3/layout/StepUpProcess"/>
    <dgm:cxn modelId="{EEA04396-C0D8-3441-B1E2-653575AE4F53}" srcId="{8C23E39D-5592-114C-96C0-C71DABEB0DAD}" destId="{EE74A23D-DD27-7740-8B33-BA7AF030139B}" srcOrd="2" destOrd="0" parTransId="{1B10C985-F962-ED47-8DE9-5438CF70E8B1}" sibTransId="{99DC876D-ADD8-8148-A96E-80689AA8E944}"/>
    <dgm:cxn modelId="{2BEA4970-A089-274D-B00D-7869B2A11D79}" type="presOf" srcId="{23D75C90-35B1-D947-A185-41A061A05298}" destId="{11F2D5EC-C7BF-3F45-8B50-41C52D48E0E7}" srcOrd="0" destOrd="0" presId="urn:microsoft.com/office/officeart/2009/3/layout/StepUpProcess"/>
    <dgm:cxn modelId="{4DB913B6-E6F0-4647-8090-A633C01A0717}" type="presParOf" srcId="{790B71E8-BC67-834C-816D-47545B0D34D4}" destId="{7540E05B-CD39-1D47-BDDD-0FBED21826C6}" srcOrd="0" destOrd="0" presId="urn:microsoft.com/office/officeart/2009/3/layout/StepUpProcess"/>
    <dgm:cxn modelId="{60A9C996-E3B0-0C46-B86E-41733D6E349C}" type="presParOf" srcId="{7540E05B-CD39-1D47-BDDD-0FBED21826C6}" destId="{DCD66FCC-4BA8-1C49-9D91-728EED8D8A78}" srcOrd="0" destOrd="0" presId="urn:microsoft.com/office/officeart/2009/3/layout/StepUpProcess"/>
    <dgm:cxn modelId="{A96C9FB3-555E-CE44-92CE-7137360D5FE0}" type="presParOf" srcId="{7540E05B-CD39-1D47-BDDD-0FBED21826C6}" destId="{2DB288E8-ADF7-EA48-AB44-5F7BE4FAF6DF}" srcOrd="1" destOrd="0" presId="urn:microsoft.com/office/officeart/2009/3/layout/StepUpProcess"/>
    <dgm:cxn modelId="{AA60ADF7-10E4-084B-8C20-D75EE59B80CA}" type="presParOf" srcId="{7540E05B-CD39-1D47-BDDD-0FBED21826C6}" destId="{41248938-145C-8C46-A493-3161924B68AF}" srcOrd="2" destOrd="0" presId="urn:microsoft.com/office/officeart/2009/3/layout/StepUpProcess"/>
    <dgm:cxn modelId="{FAEB3C0C-3A4E-014B-94AB-B22E0EC82025}" type="presParOf" srcId="{790B71E8-BC67-834C-816D-47545B0D34D4}" destId="{4762FC3F-3169-2045-BF4A-29DE7B26BFFA}" srcOrd="1" destOrd="0" presId="urn:microsoft.com/office/officeart/2009/3/layout/StepUpProcess"/>
    <dgm:cxn modelId="{35F1BE50-62FF-224D-896B-4D386C66A15C}" type="presParOf" srcId="{4762FC3F-3169-2045-BF4A-29DE7B26BFFA}" destId="{978751ED-F546-3940-B74F-246705083066}" srcOrd="0" destOrd="0" presId="urn:microsoft.com/office/officeart/2009/3/layout/StepUpProcess"/>
    <dgm:cxn modelId="{93C6C76F-EE68-3445-AB41-E5B16E5BC935}" type="presParOf" srcId="{790B71E8-BC67-834C-816D-47545B0D34D4}" destId="{28490006-CA2D-2341-8D70-F47143FC0D1C}" srcOrd="2" destOrd="0" presId="urn:microsoft.com/office/officeart/2009/3/layout/StepUpProcess"/>
    <dgm:cxn modelId="{3A67D56E-1071-A14E-AEA2-4C974AE0EA3C}" type="presParOf" srcId="{28490006-CA2D-2341-8D70-F47143FC0D1C}" destId="{AC9D66B2-2FA9-0D45-B677-22FB31246BAC}" srcOrd="0" destOrd="0" presId="urn:microsoft.com/office/officeart/2009/3/layout/StepUpProcess"/>
    <dgm:cxn modelId="{1895868A-644B-984B-82EA-B9815FFC0BE7}" type="presParOf" srcId="{28490006-CA2D-2341-8D70-F47143FC0D1C}" destId="{9EC7387B-F6DB-E748-9542-2EE2FBED799F}" srcOrd="1" destOrd="0" presId="urn:microsoft.com/office/officeart/2009/3/layout/StepUpProcess"/>
    <dgm:cxn modelId="{7F25C6A1-D544-8A46-8473-8DFFF1EEDCA0}" type="presParOf" srcId="{28490006-CA2D-2341-8D70-F47143FC0D1C}" destId="{50FDE110-C8C1-864D-AB7A-952DEB14C10F}" srcOrd="2" destOrd="0" presId="urn:microsoft.com/office/officeart/2009/3/layout/StepUpProcess"/>
    <dgm:cxn modelId="{DCF6E989-EA1D-6141-8DC2-F51006A44D0A}" type="presParOf" srcId="{790B71E8-BC67-834C-816D-47545B0D34D4}" destId="{0934EE71-C5F3-8441-B56B-0E86A500BFBD}" srcOrd="3" destOrd="0" presId="urn:microsoft.com/office/officeart/2009/3/layout/StepUpProcess"/>
    <dgm:cxn modelId="{0CF68E1C-A048-5E42-8445-7A643083FDF8}" type="presParOf" srcId="{0934EE71-C5F3-8441-B56B-0E86A500BFBD}" destId="{862267EA-62FB-7146-9CF9-E8C5EE525587}" srcOrd="0" destOrd="0" presId="urn:microsoft.com/office/officeart/2009/3/layout/StepUpProcess"/>
    <dgm:cxn modelId="{8D1A0D3D-9F3B-E84C-8C53-37A2146A9A3C}" type="presParOf" srcId="{790B71E8-BC67-834C-816D-47545B0D34D4}" destId="{BEE15FCF-3933-FD40-A0C9-C346A8B1CE5D}" srcOrd="4" destOrd="0" presId="urn:microsoft.com/office/officeart/2009/3/layout/StepUpProcess"/>
    <dgm:cxn modelId="{10E8817D-B5A6-5E4C-8D53-67B11A051BD8}" type="presParOf" srcId="{BEE15FCF-3933-FD40-A0C9-C346A8B1CE5D}" destId="{66F64586-907C-6B4A-98C0-4C5507188DCD}" srcOrd="0" destOrd="0" presId="urn:microsoft.com/office/officeart/2009/3/layout/StepUpProcess"/>
    <dgm:cxn modelId="{F2F1E16D-5B41-544B-A671-D398F5F80BFD}" type="presParOf" srcId="{BEE15FCF-3933-FD40-A0C9-C346A8B1CE5D}" destId="{F41E0DFA-C7FB-2945-95EE-534596205435}" srcOrd="1" destOrd="0" presId="urn:microsoft.com/office/officeart/2009/3/layout/StepUpProcess"/>
    <dgm:cxn modelId="{8046A43B-29CE-9C4D-A0E4-A5A685EECF03}" type="presParOf" srcId="{BEE15FCF-3933-FD40-A0C9-C346A8B1CE5D}" destId="{7C54935F-9DF0-A24F-89B3-C47BD54D47A9}" srcOrd="2" destOrd="0" presId="urn:microsoft.com/office/officeart/2009/3/layout/StepUpProcess"/>
    <dgm:cxn modelId="{A441B4FE-0302-F84C-9B01-B4D1F49D6FF4}" type="presParOf" srcId="{790B71E8-BC67-834C-816D-47545B0D34D4}" destId="{FF7CF30F-066D-3A4F-8A27-C1F565A3F9D2}" srcOrd="5" destOrd="0" presId="urn:microsoft.com/office/officeart/2009/3/layout/StepUpProcess"/>
    <dgm:cxn modelId="{71938544-2CFD-4847-ABA8-117914C0ED14}" type="presParOf" srcId="{FF7CF30F-066D-3A4F-8A27-C1F565A3F9D2}" destId="{9A4C42E7-27CA-194D-95B3-9859C9FDBA57}" srcOrd="0" destOrd="0" presId="urn:microsoft.com/office/officeart/2009/3/layout/StepUpProcess"/>
    <dgm:cxn modelId="{85319425-1180-0C4E-A3D3-82291DA8D307}" type="presParOf" srcId="{790B71E8-BC67-834C-816D-47545B0D34D4}" destId="{FA93F643-1A29-CC4B-BE82-CE4DCA91D30A}" srcOrd="6" destOrd="0" presId="urn:microsoft.com/office/officeart/2009/3/layout/StepUpProcess"/>
    <dgm:cxn modelId="{BE3B7432-172E-C147-A201-68CC0BE0B61C}" type="presParOf" srcId="{FA93F643-1A29-CC4B-BE82-CE4DCA91D30A}" destId="{5826A974-75EF-8F4E-91AC-945679421561}" srcOrd="0" destOrd="0" presId="urn:microsoft.com/office/officeart/2009/3/layout/StepUpProcess"/>
    <dgm:cxn modelId="{630C58D1-C909-8641-A1C0-21438172C76E}" type="presParOf" srcId="{FA93F643-1A29-CC4B-BE82-CE4DCA91D30A}" destId="{21D8E2E3-BE78-454B-BA46-8F58073EB2AC}" srcOrd="1" destOrd="0" presId="urn:microsoft.com/office/officeart/2009/3/layout/StepUpProcess"/>
    <dgm:cxn modelId="{FCEAA10E-646A-844E-BDC6-80DFB67AA1B5}" type="presParOf" srcId="{FA93F643-1A29-CC4B-BE82-CE4DCA91D30A}" destId="{3DDDE3C5-A64B-2646-A9DD-048D1BE850FC}" srcOrd="2" destOrd="0" presId="urn:microsoft.com/office/officeart/2009/3/layout/StepUpProcess"/>
    <dgm:cxn modelId="{70234588-990F-674A-BF37-26277D26B7B6}" type="presParOf" srcId="{790B71E8-BC67-834C-816D-47545B0D34D4}" destId="{7667631F-B2AA-6546-A446-F25DBAAFE5EA}" srcOrd="7" destOrd="0" presId="urn:microsoft.com/office/officeart/2009/3/layout/StepUpProcess"/>
    <dgm:cxn modelId="{EF0ED349-1429-A249-96A4-453D79663D77}" type="presParOf" srcId="{7667631F-B2AA-6546-A446-F25DBAAFE5EA}" destId="{D4D694C0-2EDE-6048-9F9F-FF99A95FDCCC}" srcOrd="0" destOrd="0" presId="urn:microsoft.com/office/officeart/2009/3/layout/StepUpProcess"/>
    <dgm:cxn modelId="{FA1E3288-9A27-434E-8A75-7BBF5EFB690E}" type="presParOf" srcId="{790B71E8-BC67-834C-816D-47545B0D34D4}" destId="{9CCC6E0A-3C6A-D949-B741-A14044F50461}" srcOrd="8" destOrd="0" presId="urn:microsoft.com/office/officeart/2009/3/layout/StepUpProcess"/>
    <dgm:cxn modelId="{94F26769-6C3A-5D4A-B46A-9DE1914B20C9}" type="presParOf" srcId="{9CCC6E0A-3C6A-D949-B741-A14044F50461}" destId="{DFC5CA2C-B133-F84D-82B7-94EAFDADD6C6}" srcOrd="0" destOrd="0" presId="urn:microsoft.com/office/officeart/2009/3/layout/StepUpProcess"/>
    <dgm:cxn modelId="{71803662-75B6-7347-BBD7-C20463AC8439}" type="presParOf" srcId="{9CCC6E0A-3C6A-D949-B741-A14044F50461}" destId="{11F2D5EC-C7BF-3F45-8B50-41C52D48E0E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564B63-5C80-534F-B154-753971A61105}" type="doc">
      <dgm:prSet loTypeId="urn:microsoft.com/office/officeart/2005/8/layout/default#1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553498-E980-A647-B85A-3CEC64BFDADE}">
      <dgm:prSet phldrT="[Text]"/>
      <dgm:spPr/>
      <dgm:t>
        <a:bodyPr/>
        <a:lstStyle/>
        <a:p>
          <a:r>
            <a:rPr lang="en-US" dirty="0" smtClean="0">
              <a:latin typeface="Tahoma"/>
              <a:cs typeface="Tahoma"/>
            </a:rPr>
            <a:t>Voice &amp; choice</a:t>
          </a:r>
        </a:p>
      </dgm:t>
    </dgm:pt>
    <dgm:pt modelId="{3AB1E7D9-6FD1-1C4F-9FD5-B919D13C323C}" type="parTrans" cxnId="{811991E9-EF6B-C741-A41E-1290748873BA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BE9BE947-AF02-9F46-9071-1295EC32E26A}" type="sibTrans" cxnId="{811991E9-EF6B-C741-A41E-1290748873BA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4BE40656-18E5-6345-A811-C5A1033EA936}">
      <dgm:prSet phldrT="[Text]"/>
      <dgm:spPr/>
      <dgm:t>
        <a:bodyPr/>
        <a:lstStyle/>
        <a:p>
          <a:r>
            <a:rPr lang="en-US" dirty="0" smtClean="0">
              <a:latin typeface="Tahoma"/>
              <a:cs typeface="Tahoma"/>
            </a:rPr>
            <a:t>Community-based</a:t>
          </a:r>
        </a:p>
      </dgm:t>
    </dgm:pt>
    <dgm:pt modelId="{74E5D3AA-F089-7645-A75B-9CCCAB25BAFB}" type="parTrans" cxnId="{5DEE430A-E9B1-4843-8763-BF9D60EA2559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8A3752D3-F67F-1C45-8851-5254B61EA2A0}" type="sibTrans" cxnId="{5DEE430A-E9B1-4843-8763-BF9D60EA2559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A8B113B3-031F-A748-8754-34E884D54B47}">
      <dgm:prSet phldrT="[Text]"/>
      <dgm:spPr/>
      <dgm:t>
        <a:bodyPr/>
        <a:lstStyle/>
        <a:p>
          <a:r>
            <a:rPr lang="en-US" dirty="0" smtClean="0">
              <a:latin typeface="Tahoma"/>
              <a:cs typeface="Tahoma"/>
            </a:rPr>
            <a:t>Individualized</a:t>
          </a:r>
        </a:p>
      </dgm:t>
    </dgm:pt>
    <dgm:pt modelId="{C80A4A6B-3F0C-FA48-AE7A-B7441B73AC03}" type="parTrans" cxnId="{6BD05AAC-2D27-5743-9643-842F1500C188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8F824D3A-E315-144E-AE65-49B3AE59A467}" type="sibTrans" cxnId="{6BD05AAC-2D27-5743-9643-842F1500C188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7F02D15D-D52C-6D4D-B38A-0F5411E47557}">
      <dgm:prSet phldrT="[Text]"/>
      <dgm:spPr/>
      <dgm:t>
        <a:bodyPr/>
        <a:lstStyle/>
        <a:p>
          <a:r>
            <a:rPr lang="en-US" dirty="0" smtClean="0">
              <a:latin typeface="Tahoma"/>
              <a:cs typeface="Tahoma"/>
            </a:rPr>
            <a:t>Strengths-based</a:t>
          </a:r>
        </a:p>
      </dgm:t>
    </dgm:pt>
    <dgm:pt modelId="{87B58423-1DF0-B74D-B645-FA316F178F2E}" type="parTrans" cxnId="{855B96E5-7156-2346-81C6-7FC522C21EF0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30D48CC7-F7F3-DA43-9F89-A781C378D2E2}" type="sibTrans" cxnId="{855B96E5-7156-2346-81C6-7FC522C21EF0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DAD51CCE-6B6C-6A45-B668-88E6498ED505}">
      <dgm:prSet phldrT="[Text]"/>
      <dgm:spPr/>
      <dgm:t>
        <a:bodyPr/>
        <a:lstStyle/>
        <a:p>
          <a:r>
            <a:rPr lang="en-US" dirty="0" smtClean="0">
              <a:latin typeface="Tahoma"/>
              <a:cs typeface="Tahoma"/>
            </a:rPr>
            <a:t>Unconditional</a:t>
          </a:r>
        </a:p>
      </dgm:t>
    </dgm:pt>
    <dgm:pt modelId="{3B70EE63-9EE6-E84F-B540-D55736DDB747}" type="parTrans" cxnId="{586EB25E-E658-194C-B84A-2E288F0EF214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CB21C100-DEC4-2045-AEDF-D85D4021420F}" type="sibTrans" cxnId="{586EB25E-E658-194C-B84A-2E288F0EF214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22EC2583-8BD7-054E-B731-BE73F96A8CAA}">
      <dgm:prSet phldrT="[Text]"/>
      <dgm:spPr/>
      <dgm:t>
        <a:bodyPr/>
        <a:lstStyle/>
        <a:p>
          <a:r>
            <a:rPr lang="en-US" dirty="0" smtClean="0">
              <a:latin typeface="Tahoma"/>
              <a:cs typeface="Tahoma"/>
            </a:rPr>
            <a:t>Outcomes-based</a:t>
          </a:r>
        </a:p>
      </dgm:t>
    </dgm:pt>
    <dgm:pt modelId="{F77413E6-9822-A84E-8D91-519C64330465}" type="parTrans" cxnId="{907F3148-16A9-E644-960B-506B15A6197F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52DDB50F-3EF6-FF46-8B50-395B194CD886}" type="sibTrans" cxnId="{907F3148-16A9-E644-960B-506B15A6197F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0C678BC4-EC14-E44B-8642-6BABA5EF933C}">
      <dgm:prSet phldrT="[Text]"/>
      <dgm:spPr/>
      <dgm:t>
        <a:bodyPr/>
        <a:lstStyle/>
        <a:p>
          <a:r>
            <a:rPr lang="en-US" dirty="0" smtClean="0">
              <a:latin typeface="Tahoma"/>
              <a:cs typeface="Tahoma"/>
            </a:rPr>
            <a:t>Natural supports</a:t>
          </a:r>
        </a:p>
      </dgm:t>
    </dgm:pt>
    <dgm:pt modelId="{A857186D-A78E-BD48-BBAD-A72640EA3907}" type="parTrans" cxnId="{7D105FF6-9337-BE43-BF96-6D8753CD8B02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56F1C9FF-A5AA-4D4B-9A2F-8573A42CD384}" type="sibTrans" cxnId="{7D105FF6-9337-BE43-BF96-6D8753CD8B02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001594A3-FDAD-BE4D-A8F2-EEEBFD67845B}">
      <dgm:prSet phldrT="[Text]"/>
      <dgm:spPr/>
      <dgm:t>
        <a:bodyPr/>
        <a:lstStyle/>
        <a:p>
          <a:r>
            <a:rPr lang="en-US" dirty="0" smtClean="0">
              <a:latin typeface="Tahoma"/>
              <a:cs typeface="Tahoma"/>
            </a:rPr>
            <a:t>Collaboration</a:t>
          </a:r>
        </a:p>
      </dgm:t>
    </dgm:pt>
    <dgm:pt modelId="{604F749C-97EF-5A46-81BC-8AF776AC2D7C}" type="parTrans" cxnId="{9D55CCFF-16F5-594C-95D2-6F233425AF4A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9907220A-4852-E845-82D4-824CC015FF68}" type="sibTrans" cxnId="{9D55CCFF-16F5-594C-95D2-6F233425AF4A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7108FEF7-3B34-4244-A5BF-59FCD7307186}">
      <dgm:prSet phldrT="[Text]"/>
      <dgm:spPr/>
      <dgm:t>
        <a:bodyPr/>
        <a:lstStyle/>
        <a:p>
          <a:r>
            <a:rPr lang="en-US" dirty="0" smtClean="0">
              <a:latin typeface="Tahoma"/>
              <a:cs typeface="Tahoma"/>
            </a:rPr>
            <a:t>Culturally Competent</a:t>
          </a:r>
        </a:p>
      </dgm:t>
    </dgm:pt>
    <dgm:pt modelId="{B451E357-AFC7-3C41-955F-45C434E4A953}" type="parTrans" cxnId="{D3CBB2F4-60C7-6144-A362-91BB273B8C1D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50CA8057-E105-BF49-A902-6358DE67372C}" type="sibTrans" cxnId="{D3CBB2F4-60C7-6144-A362-91BB273B8C1D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DB5FE910-CCDC-9644-A5E0-29CB9D2B43E9}">
      <dgm:prSet phldrT="[Text]"/>
      <dgm:spPr/>
      <dgm:t>
        <a:bodyPr/>
        <a:lstStyle/>
        <a:p>
          <a:r>
            <a:rPr lang="en-US" dirty="0" smtClean="0">
              <a:latin typeface="Tahoma"/>
              <a:cs typeface="Tahoma"/>
            </a:rPr>
            <a:t>Team-based</a:t>
          </a:r>
        </a:p>
      </dgm:t>
    </dgm:pt>
    <dgm:pt modelId="{B5AA8AB8-0328-484F-90FF-DB437EB01418}" type="parTrans" cxnId="{FCCE6648-E8FA-C640-A9CB-810BC9C8B29A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00DD6B30-95A3-DE43-9424-BACF71EB1C0E}" type="sibTrans" cxnId="{FCCE6648-E8FA-C640-A9CB-810BC9C8B29A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6EF0C362-7868-D146-97A9-0E99BAE91D54}" type="pres">
      <dgm:prSet presAssocID="{6F564B63-5C80-534F-B154-753971A611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1424AA-175B-D94A-BAAD-D53D55946E78}" type="pres">
      <dgm:prSet presAssocID="{B2553498-E980-A647-B85A-3CEC64BFDADE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D64A3-564E-F74E-B6DE-0D110EBBA067}" type="pres">
      <dgm:prSet presAssocID="{BE9BE947-AF02-9F46-9071-1295EC32E26A}" presName="sibTrans" presStyleCnt="0"/>
      <dgm:spPr/>
      <dgm:t>
        <a:bodyPr/>
        <a:lstStyle/>
        <a:p>
          <a:endParaRPr lang="en-US"/>
        </a:p>
      </dgm:t>
    </dgm:pt>
    <dgm:pt modelId="{6E54D4EF-A879-664B-876A-0C1BE15752A6}" type="pres">
      <dgm:prSet presAssocID="{0C678BC4-EC14-E44B-8642-6BABA5EF933C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8B63F-8997-1D49-99CB-381F8E448A3A}" type="pres">
      <dgm:prSet presAssocID="{56F1C9FF-A5AA-4D4B-9A2F-8573A42CD384}" presName="sibTrans" presStyleCnt="0"/>
      <dgm:spPr/>
      <dgm:t>
        <a:bodyPr/>
        <a:lstStyle/>
        <a:p>
          <a:endParaRPr lang="en-US"/>
        </a:p>
      </dgm:t>
    </dgm:pt>
    <dgm:pt modelId="{1A5DBA6C-295B-784D-9229-E1C4FD083F37}" type="pres">
      <dgm:prSet presAssocID="{DB5FE910-CCDC-9644-A5E0-29CB9D2B43E9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F63D0-09FC-E847-9FCF-6AE834D4AD08}" type="pres">
      <dgm:prSet presAssocID="{00DD6B30-95A3-DE43-9424-BACF71EB1C0E}" presName="sibTrans" presStyleCnt="0"/>
      <dgm:spPr/>
      <dgm:t>
        <a:bodyPr/>
        <a:lstStyle/>
        <a:p>
          <a:endParaRPr lang="en-US"/>
        </a:p>
      </dgm:t>
    </dgm:pt>
    <dgm:pt modelId="{905F0F61-A89C-BC43-A1B1-47EC81706EDB}" type="pres">
      <dgm:prSet presAssocID="{001594A3-FDAD-BE4D-A8F2-EEEBFD67845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28F8C-A337-4947-9F86-568FA512E571}" type="pres">
      <dgm:prSet presAssocID="{9907220A-4852-E845-82D4-824CC015FF68}" presName="sibTrans" presStyleCnt="0"/>
      <dgm:spPr/>
      <dgm:t>
        <a:bodyPr/>
        <a:lstStyle/>
        <a:p>
          <a:endParaRPr lang="en-US"/>
        </a:p>
      </dgm:t>
    </dgm:pt>
    <dgm:pt modelId="{923ED89B-9C76-9B43-A1A1-0BCBF7DE7839}" type="pres">
      <dgm:prSet presAssocID="{7F02D15D-D52C-6D4D-B38A-0F5411E47557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4BDF5-9406-9343-AE39-FF0934CD27F7}" type="pres">
      <dgm:prSet presAssocID="{30D48CC7-F7F3-DA43-9F89-A781C378D2E2}" presName="sibTrans" presStyleCnt="0"/>
      <dgm:spPr/>
      <dgm:t>
        <a:bodyPr/>
        <a:lstStyle/>
        <a:p>
          <a:endParaRPr lang="en-US"/>
        </a:p>
      </dgm:t>
    </dgm:pt>
    <dgm:pt modelId="{A2639CA2-1F52-5D41-8C3C-D1F534700A71}" type="pres">
      <dgm:prSet presAssocID="{4BE40656-18E5-6345-A811-C5A1033EA936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1C142-421B-2943-8DCD-2AD893213A9F}" type="pres">
      <dgm:prSet presAssocID="{8A3752D3-F67F-1C45-8851-5254B61EA2A0}" presName="sibTrans" presStyleCnt="0"/>
      <dgm:spPr/>
      <dgm:t>
        <a:bodyPr/>
        <a:lstStyle/>
        <a:p>
          <a:endParaRPr lang="en-US"/>
        </a:p>
      </dgm:t>
    </dgm:pt>
    <dgm:pt modelId="{645C085C-2EAE-D841-BB76-F158465995C8}" type="pres">
      <dgm:prSet presAssocID="{7108FEF7-3B34-4244-A5BF-59FCD7307186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EAFAA-300C-FD48-8C99-454EB7121FA4}" type="pres">
      <dgm:prSet presAssocID="{50CA8057-E105-BF49-A902-6358DE67372C}" presName="sibTrans" presStyleCnt="0"/>
      <dgm:spPr/>
      <dgm:t>
        <a:bodyPr/>
        <a:lstStyle/>
        <a:p>
          <a:endParaRPr lang="en-US"/>
        </a:p>
      </dgm:t>
    </dgm:pt>
    <dgm:pt modelId="{6D377844-B342-F348-AC25-56CF2733573A}" type="pres">
      <dgm:prSet presAssocID="{A8B113B3-031F-A748-8754-34E884D54B47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4384F-A432-D149-BD51-55AC4C33D8F3}" type="pres">
      <dgm:prSet presAssocID="{8F824D3A-E315-144E-AE65-49B3AE59A467}" presName="sibTrans" presStyleCnt="0"/>
      <dgm:spPr/>
      <dgm:t>
        <a:bodyPr/>
        <a:lstStyle/>
        <a:p>
          <a:endParaRPr lang="en-US"/>
        </a:p>
      </dgm:t>
    </dgm:pt>
    <dgm:pt modelId="{FE17E0E9-F033-9E4B-BFA3-46813608CC1F}" type="pres">
      <dgm:prSet presAssocID="{DAD51CCE-6B6C-6A45-B668-88E6498ED505}" presName="node" presStyleLbl="node1" presStyleIdx="8" presStyleCnt="10" custLinFactNeighborX="-54353" custLinFactNeighborY="-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34613-3310-1748-AB44-1967139F4723}" type="pres">
      <dgm:prSet presAssocID="{CB21C100-DEC4-2045-AEDF-D85D4021420F}" presName="sibTrans" presStyleCnt="0"/>
      <dgm:spPr/>
      <dgm:t>
        <a:bodyPr/>
        <a:lstStyle/>
        <a:p>
          <a:endParaRPr lang="en-US"/>
        </a:p>
      </dgm:t>
    </dgm:pt>
    <dgm:pt modelId="{6DC9A3EC-0A9E-E344-9F12-92D33E29DED1}" type="pres">
      <dgm:prSet presAssocID="{22EC2583-8BD7-054E-B731-BE73F96A8CAA}" presName="node" presStyleLbl="node1" presStyleIdx="9" presStyleCnt="10" custLinFactNeighborX="54757" custLinFactNeighborY="-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991E9-EF6B-C741-A41E-1290748873BA}" srcId="{6F564B63-5C80-534F-B154-753971A61105}" destId="{B2553498-E980-A647-B85A-3CEC64BFDADE}" srcOrd="0" destOrd="0" parTransId="{3AB1E7D9-6FD1-1C4F-9FD5-B919D13C323C}" sibTransId="{BE9BE947-AF02-9F46-9071-1295EC32E26A}"/>
    <dgm:cxn modelId="{D3CBB2F4-60C7-6144-A362-91BB273B8C1D}" srcId="{6F564B63-5C80-534F-B154-753971A61105}" destId="{7108FEF7-3B34-4244-A5BF-59FCD7307186}" srcOrd="6" destOrd="0" parTransId="{B451E357-AFC7-3C41-955F-45C434E4A953}" sibTransId="{50CA8057-E105-BF49-A902-6358DE67372C}"/>
    <dgm:cxn modelId="{855B96E5-7156-2346-81C6-7FC522C21EF0}" srcId="{6F564B63-5C80-534F-B154-753971A61105}" destId="{7F02D15D-D52C-6D4D-B38A-0F5411E47557}" srcOrd="4" destOrd="0" parTransId="{87B58423-1DF0-B74D-B645-FA316F178F2E}" sibTransId="{30D48CC7-F7F3-DA43-9F89-A781C378D2E2}"/>
    <dgm:cxn modelId="{D1B578CA-053B-9740-94A0-5729717B6DDF}" type="presOf" srcId="{0C678BC4-EC14-E44B-8642-6BABA5EF933C}" destId="{6E54D4EF-A879-664B-876A-0C1BE15752A6}" srcOrd="0" destOrd="0" presId="urn:microsoft.com/office/officeart/2005/8/layout/default#1"/>
    <dgm:cxn modelId="{9D55CCFF-16F5-594C-95D2-6F233425AF4A}" srcId="{6F564B63-5C80-534F-B154-753971A61105}" destId="{001594A3-FDAD-BE4D-A8F2-EEEBFD67845B}" srcOrd="3" destOrd="0" parTransId="{604F749C-97EF-5A46-81BC-8AF776AC2D7C}" sibTransId="{9907220A-4852-E845-82D4-824CC015FF68}"/>
    <dgm:cxn modelId="{FCCE6648-E8FA-C640-A9CB-810BC9C8B29A}" srcId="{6F564B63-5C80-534F-B154-753971A61105}" destId="{DB5FE910-CCDC-9644-A5E0-29CB9D2B43E9}" srcOrd="2" destOrd="0" parTransId="{B5AA8AB8-0328-484F-90FF-DB437EB01418}" sibTransId="{00DD6B30-95A3-DE43-9424-BACF71EB1C0E}"/>
    <dgm:cxn modelId="{6BD05AAC-2D27-5743-9643-842F1500C188}" srcId="{6F564B63-5C80-534F-B154-753971A61105}" destId="{A8B113B3-031F-A748-8754-34E884D54B47}" srcOrd="7" destOrd="0" parTransId="{C80A4A6B-3F0C-FA48-AE7A-B7441B73AC03}" sibTransId="{8F824D3A-E315-144E-AE65-49B3AE59A467}"/>
    <dgm:cxn modelId="{6F71A304-6582-B54F-A8B0-C5F7CAB990A8}" type="presOf" srcId="{DAD51CCE-6B6C-6A45-B668-88E6498ED505}" destId="{FE17E0E9-F033-9E4B-BFA3-46813608CC1F}" srcOrd="0" destOrd="0" presId="urn:microsoft.com/office/officeart/2005/8/layout/default#1"/>
    <dgm:cxn modelId="{907F3148-16A9-E644-960B-506B15A6197F}" srcId="{6F564B63-5C80-534F-B154-753971A61105}" destId="{22EC2583-8BD7-054E-B731-BE73F96A8CAA}" srcOrd="9" destOrd="0" parTransId="{F77413E6-9822-A84E-8D91-519C64330465}" sibTransId="{52DDB50F-3EF6-FF46-8B50-395B194CD886}"/>
    <dgm:cxn modelId="{E12717F7-473C-CB43-9372-1510823F9157}" type="presOf" srcId="{4BE40656-18E5-6345-A811-C5A1033EA936}" destId="{A2639CA2-1F52-5D41-8C3C-D1F534700A71}" srcOrd="0" destOrd="0" presId="urn:microsoft.com/office/officeart/2005/8/layout/default#1"/>
    <dgm:cxn modelId="{140453F4-2B8E-B747-82E7-00DDB31E7987}" type="presOf" srcId="{A8B113B3-031F-A748-8754-34E884D54B47}" destId="{6D377844-B342-F348-AC25-56CF2733573A}" srcOrd="0" destOrd="0" presId="urn:microsoft.com/office/officeart/2005/8/layout/default#1"/>
    <dgm:cxn modelId="{46FD11F8-9856-D34C-B9E8-285260724F2B}" type="presOf" srcId="{7F02D15D-D52C-6D4D-B38A-0F5411E47557}" destId="{923ED89B-9C76-9B43-A1A1-0BCBF7DE7839}" srcOrd="0" destOrd="0" presId="urn:microsoft.com/office/officeart/2005/8/layout/default#1"/>
    <dgm:cxn modelId="{7D105FF6-9337-BE43-BF96-6D8753CD8B02}" srcId="{6F564B63-5C80-534F-B154-753971A61105}" destId="{0C678BC4-EC14-E44B-8642-6BABA5EF933C}" srcOrd="1" destOrd="0" parTransId="{A857186D-A78E-BD48-BBAD-A72640EA3907}" sibTransId="{56F1C9FF-A5AA-4D4B-9A2F-8573A42CD384}"/>
    <dgm:cxn modelId="{1E0B4461-B1AD-C64D-8925-539BA159AF64}" type="presOf" srcId="{001594A3-FDAD-BE4D-A8F2-EEEBFD67845B}" destId="{905F0F61-A89C-BC43-A1B1-47EC81706EDB}" srcOrd="0" destOrd="0" presId="urn:microsoft.com/office/officeart/2005/8/layout/default#1"/>
    <dgm:cxn modelId="{0FE6EB2A-25C0-9644-B37C-9327A906B0ED}" type="presOf" srcId="{DB5FE910-CCDC-9644-A5E0-29CB9D2B43E9}" destId="{1A5DBA6C-295B-784D-9229-E1C4FD083F37}" srcOrd="0" destOrd="0" presId="urn:microsoft.com/office/officeart/2005/8/layout/default#1"/>
    <dgm:cxn modelId="{E28C5342-48C9-964F-B194-FD4C458EC8E4}" type="presOf" srcId="{6F564B63-5C80-534F-B154-753971A61105}" destId="{6EF0C362-7868-D146-97A9-0E99BAE91D54}" srcOrd="0" destOrd="0" presId="urn:microsoft.com/office/officeart/2005/8/layout/default#1"/>
    <dgm:cxn modelId="{06D63897-A7B0-ED41-AB7F-002A5F8D2F42}" type="presOf" srcId="{B2553498-E980-A647-B85A-3CEC64BFDADE}" destId="{531424AA-175B-D94A-BAAD-D53D55946E78}" srcOrd="0" destOrd="0" presId="urn:microsoft.com/office/officeart/2005/8/layout/default#1"/>
    <dgm:cxn modelId="{F7768F90-12ED-FD47-8C36-11D1A29A8055}" type="presOf" srcId="{7108FEF7-3B34-4244-A5BF-59FCD7307186}" destId="{645C085C-2EAE-D841-BB76-F158465995C8}" srcOrd="0" destOrd="0" presId="urn:microsoft.com/office/officeart/2005/8/layout/default#1"/>
    <dgm:cxn modelId="{55C25A49-E0F2-A34E-848C-9D154B46CB44}" type="presOf" srcId="{22EC2583-8BD7-054E-B731-BE73F96A8CAA}" destId="{6DC9A3EC-0A9E-E344-9F12-92D33E29DED1}" srcOrd="0" destOrd="0" presId="urn:microsoft.com/office/officeart/2005/8/layout/default#1"/>
    <dgm:cxn modelId="{586EB25E-E658-194C-B84A-2E288F0EF214}" srcId="{6F564B63-5C80-534F-B154-753971A61105}" destId="{DAD51CCE-6B6C-6A45-B668-88E6498ED505}" srcOrd="8" destOrd="0" parTransId="{3B70EE63-9EE6-E84F-B540-D55736DDB747}" sibTransId="{CB21C100-DEC4-2045-AEDF-D85D4021420F}"/>
    <dgm:cxn modelId="{5DEE430A-E9B1-4843-8763-BF9D60EA2559}" srcId="{6F564B63-5C80-534F-B154-753971A61105}" destId="{4BE40656-18E5-6345-A811-C5A1033EA936}" srcOrd="5" destOrd="0" parTransId="{74E5D3AA-F089-7645-A75B-9CCCAB25BAFB}" sibTransId="{8A3752D3-F67F-1C45-8851-5254B61EA2A0}"/>
    <dgm:cxn modelId="{1B037C7F-7016-F845-95A7-436C24BE7589}" type="presParOf" srcId="{6EF0C362-7868-D146-97A9-0E99BAE91D54}" destId="{531424AA-175B-D94A-BAAD-D53D55946E78}" srcOrd="0" destOrd="0" presId="urn:microsoft.com/office/officeart/2005/8/layout/default#1"/>
    <dgm:cxn modelId="{F7B3C2BC-413C-844E-B7A0-E4CCEDB0C272}" type="presParOf" srcId="{6EF0C362-7868-D146-97A9-0E99BAE91D54}" destId="{220D64A3-564E-F74E-B6DE-0D110EBBA067}" srcOrd="1" destOrd="0" presId="urn:microsoft.com/office/officeart/2005/8/layout/default#1"/>
    <dgm:cxn modelId="{494F9DC3-FACA-3644-B39B-09F1157C2F0E}" type="presParOf" srcId="{6EF0C362-7868-D146-97A9-0E99BAE91D54}" destId="{6E54D4EF-A879-664B-876A-0C1BE15752A6}" srcOrd="2" destOrd="0" presId="urn:microsoft.com/office/officeart/2005/8/layout/default#1"/>
    <dgm:cxn modelId="{37C2C018-F8E4-2C49-AB91-EA4CD988DF5B}" type="presParOf" srcId="{6EF0C362-7868-D146-97A9-0E99BAE91D54}" destId="{9B08B63F-8997-1D49-99CB-381F8E448A3A}" srcOrd="3" destOrd="0" presId="urn:microsoft.com/office/officeart/2005/8/layout/default#1"/>
    <dgm:cxn modelId="{9570EECB-6B83-F34C-A0F4-B5F8B7CFDE9E}" type="presParOf" srcId="{6EF0C362-7868-D146-97A9-0E99BAE91D54}" destId="{1A5DBA6C-295B-784D-9229-E1C4FD083F37}" srcOrd="4" destOrd="0" presId="urn:microsoft.com/office/officeart/2005/8/layout/default#1"/>
    <dgm:cxn modelId="{C99F3A50-951A-1742-ADAA-AC3B7247620D}" type="presParOf" srcId="{6EF0C362-7868-D146-97A9-0E99BAE91D54}" destId="{BA3F63D0-09FC-E847-9FCF-6AE834D4AD08}" srcOrd="5" destOrd="0" presId="urn:microsoft.com/office/officeart/2005/8/layout/default#1"/>
    <dgm:cxn modelId="{CDDE0CA7-BBA8-BA4E-A22D-C0BB6649B421}" type="presParOf" srcId="{6EF0C362-7868-D146-97A9-0E99BAE91D54}" destId="{905F0F61-A89C-BC43-A1B1-47EC81706EDB}" srcOrd="6" destOrd="0" presId="urn:microsoft.com/office/officeart/2005/8/layout/default#1"/>
    <dgm:cxn modelId="{4EBD3122-D058-B342-BBEC-E74B7E944A35}" type="presParOf" srcId="{6EF0C362-7868-D146-97A9-0E99BAE91D54}" destId="{C2B28F8C-A337-4947-9F86-568FA512E571}" srcOrd="7" destOrd="0" presId="urn:microsoft.com/office/officeart/2005/8/layout/default#1"/>
    <dgm:cxn modelId="{AB0088EA-2890-E344-AB4C-A1204F6E3177}" type="presParOf" srcId="{6EF0C362-7868-D146-97A9-0E99BAE91D54}" destId="{923ED89B-9C76-9B43-A1A1-0BCBF7DE7839}" srcOrd="8" destOrd="0" presId="urn:microsoft.com/office/officeart/2005/8/layout/default#1"/>
    <dgm:cxn modelId="{7E81B908-99C9-734F-8B1A-6B6A0D73BC7B}" type="presParOf" srcId="{6EF0C362-7868-D146-97A9-0E99BAE91D54}" destId="{37B4BDF5-9406-9343-AE39-FF0934CD27F7}" srcOrd="9" destOrd="0" presId="urn:microsoft.com/office/officeart/2005/8/layout/default#1"/>
    <dgm:cxn modelId="{DEC91849-221C-A44D-BFCE-A13C0CD1FA45}" type="presParOf" srcId="{6EF0C362-7868-D146-97A9-0E99BAE91D54}" destId="{A2639CA2-1F52-5D41-8C3C-D1F534700A71}" srcOrd="10" destOrd="0" presId="urn:microsoft.com/office/officeart/2005/8/layout/default#1"/>
    <dgm:cxn modelId="{6A00955F-DBCC-CC48-9B1F-2B7240E21C39}" type="presParOf" srcId="{6EF0C362-7868-D146-97A9-0E99BAE91D54}" destId="{E011C142-421B-2943-8DCD-2AD893213A9F}" srcOrd="11" destOrd="0" presId="urn:microsoft.com/office/officeart/2005/8/layout/default#1"/>
    <dgm:cxn modelId="{CF4D3E78-92C8-0442-88A2-962CDC561BC3}" type="presParOf" srcId="{6EF0C362-7868-D146-97A9-0E99BAE91D54}" destId="{645C085C-2EAE-D841-BB76-F158465995C8}" srcOrd="12" destOrd="0" presId="urn:microsoft.com/office/officeart/2005/8/layout/default#1"/>
    <dgm:cxn modelId="{36576D42-FDB4-2449-A6EF-8E8E4D181A49}" type="presParOf" srcId="{6EF0C362-7868-D146-97A9-0E99BAE91D54}" destId="{77AEAFAA-300C-FD48-8C99-454EB7121FA4}" srcOrd="13" destOrd="0" presId="urn:microsoft.com/office/officeart/2005/8/layout/default#1"/>
    <dgm:cxn modelId="{AB7BC19F-A12D-744A-A2CA-B3870041D023}" type="presParOf" srcId="{6EF0C362-7868-D146-97A9-0E99BAE91D54}" destId="{6D377844-B342-F348-AC25-56CF2733573A}" srcOrd="14" destOrd="0" presId="urn:microsoft.com/office/officeart/2005/8/layout/default#1"/>
    <dgm:cxn modelId="{89FA91BF-CD1F-0343-BC1A-E8CB04FC8003}" type="presParOf" srcId="{6EF0C362-7868-D146-97A9-0E99BAE91D54}" destId="{DD94384F-A432-D149-BD51-55AC4C33D8F3}" srcOrd="15" destOrd="0" presId="urn:microsoft.com/office/officeart/2005/8/layout/default#1"/>
    <dgm:cxn modelId="{A0D619BB-C2D7-3C41-B021-77A9E8A5FAAB}" type="presParOf" srcId="{6EF0C362-7868-D146-97A9-0E99BAE91D54}" destId="{FE17E0E9-F033-9E4B-BFA3-46813608CC1F}" srcOrd="16" destOrd="0" presId="urn:microsoft.com/office/officeart/2005/8/layout/default#1"/>
    <dgm:cxn modelId="{368BFAE1-0FE1-F44D-9139-DBFA1C15A37E}" type="presParOf" srcId="{6EF0C362-7868-D146-97A9-0E99BAE91D54}" destId="{2AB34613-3310-1748-AB44-1967139F4723}" srcOrd="17" destOrd="0" presId="urn:microsoft.com/office/officeart/2005/8/layout/default#1"/>
    <dgm:cxn modelId="{013496A9-6AA8-C840-B395-EFE6EBA67332}" type="presParOf" srcId="{6EF0C362-7868-D146-97A9-0E99BAE91D54}" destId="{6DC9A3EC-0A9E-E344-9F12-92D33E29DED1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EFB502-4EE1-6643-BAE0-E8133401E5BA}" type="doc">
      <dgm:prSet loTypeId="urn:microsoft.com/office/officeart/2005/8/layout/vProcess5" loCatId="" qsTypeId="urn:microsoft.com/office/officeart/2005/8/quickstyle/simple1" qsCatId="simple" csTypeId="urn:microsoft.com/office/officeart/2005/8/colors/colorful1#13" csCatId="colorful" phldr="1"/>
      <dgm:spPr/>
      <dgm:t>
        <a:bodyPr/>
        <a:lstStyle/>
        <a:p>
          <a:endParaRPr lang="en-US"/>
        </a:p>
      </dgm:t>
    </dgm:pt>
    <dgm:pt modelId="{014B1DD7-08FB-A145-A6E3-9A3D45C86E4F}">
      <dgm:prSet phldrT="[Text]"/>
      <dgm:spPr/>
      <dgm:t>
        <a:bodyPr/>
        <a:lstStyle/>
        <a:p>
          <a:r>
            <a:rPr lang="en-US" dirty="0" smtClean="0">
              <a:latin typeface="Tahoma"/>
              <a:cs typeface="Tahoma"/>
            </a:rPr>
            <a:t>1. Engagement &amp; Team Preparation</a:t>
          </a:r>
          <a:endParaRPr lang="en-US" dirty="0">
            <a:latin typeface="Tahoma"/>
            <a:cs typeface="Tahoma"/>
          </a:endParaRPr>
        </a:p>
      </dgm:t>
    </dgm:pt>
    <dgm:pt modelId="{095FD2E0-8FEE-EF46-BF00-295D83477A59}" type="parTrans" cxnId="{EF4B564E-4A82-E747-855C-5774325544A7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65B2533D-C373-C447-84D2-4536BF2E4FCF}" type="sibTrans" cxnId="{EF4B564E-4A82-E747-855C-5774325544A7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F72A657E-E12B-4D4C-A49D-5ABC5D01F115}">
      <dgm:prSet phldrT="[Text]"/>
      <dgm:spPr/>
      <dgm:t>
        <a:bodyPr/>
        <a:lstStyle/>
        <a:p>
          <a:r>
            <a:rPr lang="en-US" dirty="0" smtClean="0">
              <a:latin typeface="Tahoma"/>
              <a:cs typeface="Tahoma"/>
            </a:rPr>
            <a:t>2. Planning</a:t>
          </a:r>
          <a:endParaRPr lang="en-US" dirty="0">
            <a:latin typeface="Tahoma"/>
            <a:cs typeface="Tahoma"/>
          </a:endParaRPr>
        </a:p>
      </dgm:t>
    </dgm:pt>
    <dgm:pt modelId="{89F0EF96-1C8C-F442-9358-82A2AC6A97B3}" type="parTrans" cxnId="{3BAA9508-54C2-6A4B-910E-D775764B0586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B5C57D61-C7B1-D545-BA38-BEFD2B5DC1E4}" type="sibTrans" cxnId="{3BAA9508-54C2-6A4B-910E-D775764B0586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178A3AFE-22F8-3A4D-94FE-B502E77FD94B}">
      <dgm:prSet phldrT="[Text]"/>
      <dgm:spPr/>
      <dgm:t>
        <a:bodyPr/>
        <a:lstStyle/>
        <a:p>
          <a:r>
            <a:rPr lang="en-US" dirty="0" smtClean="0">
              <a:latin typeface="Tahoma"/>
              <a:cs typeface="Tahoma"/>
            </a:rPr>
            <a:t>3. Implementation</a:t>
          </a:r>
          <a:endParaRPr lang="en-US" dirty="0">
            <a:latin typeface="Tahoma"/>
            <a:cs typeface="Tahoma"/>
          </a:endParaRPr>
        </a:p>
      </dgm:t>
    </dgm:pt>
    <dgm:pt modelId="{510B5063-E426-4A46-AA33-86EE34D585B7}" type="parTrans" cxnId="{532D8F1A-BB19-644F-AAE7-6E0147FA7030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03DD7E03-9668-E745-80FB-3B739C8F4876}" type="sibTrans" cxnId="{532D8F1A-BB19-644F-AAE7-6E0147FA7030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604A6577-C2FE-B848-8D30-DD35FCA421D2}">
      <dgm:prSet phldrT="[Text]"/>
      <dgm:spPr/>
      <dgm:t>
        <a:bodyPr/>
        <a:lstStyle/>
        <a:p>
          <a:r>
            <a:rPr lang="en-US" dirty="0" smtClean="0">
              <a:latin typeface="Tahoma"/>
              <a:cs typeface="Tahoma"/>
            </a:rPr>
            <a:t>4. Transition</a:t>
          </a:r>
          <a:endParaRPr lang="en-US" dirty="0">
            <a:latin typeface="Tahoma"/>
            <a:cs typeface="Tahoma"/>
          </a:endParaRPr>
        </a:p>
      </dgm:t>
    </dgm:pt>
    <dgm:pt modelId="{AC91BCEE-0CEB-404E-BDF3-E697CE075F0C}" type="parTrans" cxnId="{552FEF71-3FA7-7841-8242-4A01B1E5455B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924062BC-64BA-F74C-8FA3-7B4733C807D8}" type="sibTrans" cxnId="{552FEF71-3FA7-7841-8242-4A01B1E5455B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69FF6F3A-CBB8-DC46-8D47-E8EFBC8B4DEB}">
      <dgm:prSet phldrT="[Text]"/>
      <dgm:spPr/>
      <dgm:t>
        <a:bodyPr/>
        <a:lstStyle/>
        <a:p>
          <a:r>
            <a:rPr lang="en-US" i="1" dirty="0" smtClean="0">
              <a:latin typeface="Tahoma"/>
              <a:cs typeface="Tahoma"/>
            </a:rPr>
            <a:t>Orient family, stabilize crises, assess strengths &amp; needs, form vision, identify team members</a:t>
          </a:r>
          <a:endParaRPr lang="en-US" i="1" dirty="0">
            <a:latin typeface="Tahoma"/>
            <a:cs typeface="Tahoma"/>
          </a:endParaRPr>
        </a:p>
      </dgm:t>
    </dgm:pt>
    <dgm:pt modelId="{D78E2CC0-50A1-D24B-B207-62D179FEC351}" type="parTrans" cxnId="{3538F589-759C-8A41-968D-1485015B1E3F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A9AE7112-F8E2-D849-90A7-1216A53D3C7C}" type="sibTrans" cxnId="{3538F589-759C-8A41-968D-1485015B1E3F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3A217ACE-1FCB-0748-90E0-293CDBED7683}">
      <dgm:prSet phldrT="[Text]"/>
      <dgm:spPr/>
      <dgm:t>
        <a:bodyPr/>
        <a:lstStyle/>
        <a:p>
          <a:r>
            <a:rPr lang="en-US" i="1" smtClean="0">
              <a:latin typeface="Tahoma"/>
              <a:cs typeface="Tahoma"/>
            </a:rPr>
            <a:t>Hold initial meeting(s), orient team, create plan focusing on “Big Needs”, identify services &amp; supports</a:t>
          </a:r>
          <a:endParaRPr lang="en-US" i="1" dirty="0">
            <a:latin typeface="Tahoma"/>
            <a:cs typeface="Tahoma"/>
          </a:endParaRPr>
        </a:p>
      </dgm:t>
    </dgm:pt>
    <dgm:pt modelId="{B182A61E-E7BA-0A45-9B1A-DC3539648F73}" type="parTrans" cxnId="{365BE901-7AEB-5E4B-8D18-C1109E5600B3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C5999627-9979-6E48-BCB5-27CF64CC8E18}" type="sibTrans" cxnId="{365BE901-7AEB-5E4B-8D18-C1109E5600B3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EF7EAE0E-1853-DC41-85EA-044072AF093A}">
      <dgm:prSet phldrT="[Text]"/>
      <dgm:spPr/>
      <dgm:t>
        <a:bodyPr/>
        <a:lstStyle/>
        <a:p>
          <a:r>
            <a:rPr lang="en-US" i="1" dirty="0" smtClean="0">
              <a:latin typeface="Tahoma"/>
              <a:cs typeface="Tahoma"/>
            </a:rPr>
            <a:t>Hold regular meeting, implement plan, review progress, revise plan</a:t>
          </a:r>
          <a:endParaRPr lang="en-US" i="1" dirty="0">
            <a:latin typeface="Tahoma"/>
            <a:cs typeface="Tahoma"/>
          </a:endParaRPr>
        </a:p>
      </dgm:t>
    </dgm:pt>
    <dgm:pt modelId="{57611C51-F827-304A-9E3E-5CA106751150}" type="parTrans" cxnId="{967DB09D-7B69-054F-876F-7206387A1B53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D55B314B-8A29-A54F-A990-9EB7E7439072}" type="sibTrans" cxnId="{967DB09D-7B69-054F-876F-7206387A1B53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B7DDBD4E-587F-A049-B7F1-C617940ABDEC}">
      <dgm:prSet phldrT="[Text]"/>
      <dgm:spPr/>
      <dgm:t>
        <a:bodyPr/>
        <a:lstStyle/>
        <a:p>
          <a:r>
            <a:rPr lang="en-US" i="1" dirty="0" smtClean="0">
              <a:latin typeface="Tahoma"/>
              <a:cs typeface="Tahoma"/>
            </a:rPr>
            <a:t>Define when vision / goals have been met, “unwrap” celebration, follow up with family</a:t>
          </a:r>
          <a:endParaRPr lang="en-US" i="1" dirty="0">
            <a:latin typeface="Tahoma"/>
            <a:cs typeface="Tahoma"/>
          </a:endParaRPr>
        </a:p>
      </dgm:t>
    </dgm:pt>
    <dgm:pt modelId="{30068D38-7C06-5B40-AD8F-D58C48A8AE4F}" type="parTrans" cxnId="{1A2F3B7B-AB66-C643-94F1-EA443621B1FA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220790A9-E5DA-BE42-A4C2-77EFA1B21DE5}" type="sibTrans" cxnId="{1A2F3B7B-AB66-C643-94F1-EA443621B1FA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E623B8A9-8906-9F43-8BA3-816369483B02}" type="pres">
      <dgm:prSet presAssocID="{40EFB502-4EE1-6643-BAE0-E8133401E5B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8D9DE0-D682-A446-823C-EB26E844CC75}" type="pres">
      <dgm:prSet presAssocID="{40EFB502-4EE1-6643-BAE0-E8133401E5BA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142F8048-ED15-6444-BA62-0EDE14B99FE4}" type="pres">
      <dgm:prSet presAssocID="{40EFB502-4EE1-6643-BAE0-E8133401E5B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6F4DD-AB39-A84C-9CA8-5CCA0CEEE082}" type="pres">
      <dgm:prSet presAssocID="{40EFB502-4EE1-6643-BAE0-E8133401E5B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77774-6DE5-2046-A3B0-A2D3B32F169B}" type="pres">
      <dgm:prSet presAssocID="{40EFB502-4EE1-6643-BAE0-E8133401E5B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F94CE-E7B1-F24B-94C6-3673987ABC55}" type="pres">
      <dgm:prSet presAssocID="{40EFB502-4EE1-6643-BAE0-E8133401E5B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4E322-3B4F-FB47-92AD-9C469B7AB848}" type="pres">
      <dgm:prSet presAssocID="{40EFB502-4EE1-6643-BAE0-E8133401E5B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B53E6-FBD7-8F41-99AA-0F8A8093E9E2}" type="pres">
      <dgm:prSet presAssocID="{40EFB502-4EE1-6643-BAE0-E8133401E5B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469AA-02C4-B942-8771-B8780CEC9904}" type="pres">
      <dgm:prSet presAssocID="{40EFB502-4EE1-6643-BAE0-E8133401E5B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10FDA-3E4D-4A45-8F87-C4C929D7AF36}" type="pres">
      <dgm:prSet presAssocID="{40EFB502-4EE1-6643-BAE0-E8133401E5B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BAE25-7FAC-3E4C-BCCC-6C2B79EEAD8A}" type="pres">
      <dgm:prSet presAssocID="{40EFB502-4EE1-6643-BAE0-E8133401E5B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35633-A840-944F-B489-7E480DDE6458}" type="pres">
      <dgm:prSet presAssocID="{40EFB502-4EE1-6643-BAE0-E8133401E5B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06AD7-21E3-7F4E-B922-622763763945}" type="pres">
      <dgm:prSet presAssocID="{40EFB502-4EE1-6643-BAE0-E8133401E5B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2FEF71-3FA7-7841-8242-4A01B1E5455B}" srcId="{40EFB502-4EE1-6643-BAE0-E8133401E5BA}" destId="{604A6577-C2FE-B848-8D30-DD35FCA421D2}" srcOrd="3" destOrd="0" parTransId="{AC91BCEE-0CEB-404E-BDF3-E697CE075F0C}" sibTransId="{924062BC-64BA-F74C-8FA3-7B4733C807D8}"/>
    <dgm:cxn modelId="{3BAA9508-54C2-6A4B-910E-D775764B0586}" srcId="{40EFB502-4EE1-6643-BAE0-E8133401E5BA}" destId="{F72A657E-E12B-4D4C-A49D-5ABC5D01F115}" srcOrd="1" destOrd="0" parTransId="{89F0EF96-1C8C-F442-9358-82A2AC6A97B3}" sibTransId="{B5C57D61-C7B1-D545-BA38-BEFD2B5DC1E4}"/>
    <dgm:cxn modelId="{02CBDC50-51AA-8841-B7BC-EBD4BADDC9E2}" type="presOf" srcId="{69FF6F3A-CBB8-DC46-8D47-E8EFBC8B4DEB}" destId="{97910FDA-3E4D-4A45-8F87-C4C929D7AF36}" srcOrd="1" destOrd="1" presId="urn:microsoft.com/office/officeart/2005/8/layout/vProcess5"/>
    <dgm:cxn modelId="{3538F589-759C-8A41-968D-1485015B1E3F}" srcId="{014B1DD7-08FB-A145-A6E3-9A3D45C86E4F}" destId="{69FF6F3A-CBB8-DC46-8D47-E8EFBC8B4DEB}" srcOrd="0" destOrd="0" parTransId="{D78E2CC0-50A1-D24B-B207-62D179FEC351}" sibTransId="{A9AE7112-F8E2-D849-90A7-1216A53D3C7C}"/>
    <dgm:cxn modelId="{967DB09D-7B69-054F-876F-7206387A1B53}" srcId="{178A3AFE-22F8-3A4D-94FE-B502E77FD94B}" destId="{EF7EAE0E-1853-DC41-85EA-044072AF093A}" srcOrd="0" destOrd="0" parTransId="{57611C51-F827-304A-9E3E-5CA106751150}" sibTransId="{D55B314B-8A29-A54F-A990-9EB7E7439072}"/>
    <dgm:cxn modelId="{0F647128-BB9A-AF49-AE59-2F09B3A97E3C}" type="presOf" srcId="{B7DDBD4E-587F-A049-B7F1-C617940ABDEC}" destId="{AFA06AD7-21E3-7F4E-B922-622763763945}" srcOrd="1" destOrd="1" presId="urn:microsoft.com/office/officeart/2005/8/layout/vProcess5"/>
    <dgm:cxn modelId="{27B805C5-4937-5D4E-81C3-78495E50D33A}" type="presOf" srcId="{B5C57D61-C7B1-D545-BA38-BEFD2B5DC1E4}" destId="{E2FB53E6-FBD7-8F41-99AA-0F8A8093E9E2}" srcOrd="0" destOrd="0" presId="urn:microsoft.com/office/officeart/2005/8/layout/vProcess5"/>
    <dgm:cxn modelId="{8D311E0C-5F06-7B43-AA18-C1D268389C27}" type="presOf" srcId="{F72A657E-E12B-4D4C-A49D-5ABC5D01F115}" destId="{3FF6F4DD-AB39-A84C-9CA8-5CCA0CEEE082}" srcOrd="0" destOrd="0" presId="urn:microsoft.com/office/officeart/2005/8/layout/vProcess5"/>
    <dgm:cxn modelId="{547A7603-9053-254C-BAA4-72F1196E70C8}" type="presOf" srcId="{F72A657E-E12B-4D4C-A49D-5ABC5D01F115}" destId="{C0DBAE25-7FAC-3E4C-BCCC-6C2B79EEAD8A}" srcOrd="1" destOrd="0" presId="urn:microsoft.com/office/officeart/2005/8/layout/vProcess5"/>
    <dgm:cxn modelId="{EF4B564E-4A82-E747-855C-5774325544A7}" srcId="{40EFB502-4EE1-6643-BAE0-E8133401E5BA}" destId="{014B1DD7-08FB-A145-A6E3-9A3D45C86E4F}" srcOrd="0" destOrd="0" parTransId="{095FD2E0-8FEE-EF46-BF00-295D83477A59}" sibTransId="{65B2533D-C373-C447-84D2-4536BF2E4FCF}"/>
    <dgm:cxn modelId="{8AB4148A-EA4E-1C49-83E6-49BEC2D0381F}" type="presOf" srcId="{3A217ACE-1FCB-0748-90E0-293CDBED7683}" destId="{C0DBAE25-7FAC-3E4C-BCCC-6C2B79EEAD8A}" srcOrd="1" destOrd="1" presId="urn:microsoft.com/office/officeart/2005/8/layout/vProcess5"/>
    <dgm:cxn modelId="{013752B7-BA3B-4541-857D-11E71DF4DDDD}" type="presOf" srcId="{69FF6F3A-CBB8-DC46-8D47-E8EFBC8B4DEB}" destId="{142F8048-ED15-6444-BA62-0EDE14B99FE4}" srcOrd="0" destOrd="1" presId="urn:microsoft.com/office/officeart/2005/8/layout/vProcess5"/>
    <dgm:cxn modelId="{57C3C2EC-DBDD-DA48-B0E2-1D8B6A376D83}" type="presOf" srcId="{EF7EAE0E-1853-DC41-85EA-044072AF093A}" destId="{60B35633-A840-944F-B489-7E480DDE6458}" srcOrd="1" destOrd="1" presId="urn:microsoft.com/office/officeart/2005/8/layout/vProcess5"/>
    <dgm:cxn modelId="{4D77126E-BAB6-744C-B59F-58D1ACBB46AD}" type="presOf" srcId="{014B1DD7-08FB-A145-A6E3-9A3D45C86E4F}" destId="{142F8048-ED15-6444-BA62-0EDE14B99FE4}" srcOrd="0" destOrd="0" presId="urn:microsoft.com/office/officeart/2005/8/layout/vProcess5"/>
    <dgm:cxn modelId="{3DDF9F18-0D6C-404D-8343-F2C5520A1DA0}" type="presOf" srcId="{178A3AFE-22F8-3A4D-94FE-B502E77FD94B}" destId="{FBF77774-6DE5-2046-A3B0-A2D3B32F169B}" srcOrd="0" destOrd="0" presId="urn:microsoft.com/office/officeart/2005/8/layout/vProcess5"/>
    <dgm:cxn modelId="{22EBB00A-8A92-5C41-96BE-FDD73C7FD98C}" type="presOf" srcId="{03DD7E03-9668-E745-80FB-3B739C8F4876}" destId="{D01469AA-02C4-B942-8771-B8780CEC9904}" srcOrd="0" destOrd="0" presId="urn:microsoft.com/office/officeart/2005/8/layout/vProcess5"/>
    <dgm:cxn modelId="{365BE901-7AEB-5E4B-8D18-C1109E5600B3}" srcId="{F72A657E-E12B-4D4C-A49D-5ABC5D01F115}" destId="{3A217ACE-1FCB-0748-90E0-293CDBED7683}" srcOrd="0" destOrd="0" parTransId="{B182A61E-E7BA-0A45-9B1A-DC3539648F73}" sibTransId="{C5999627-9979-6E48-BCB5-27CF64CC8E18}"/>
    <dgm:cxn modelId="{0BB4BCC8-AD72-2346-8ADF-361FDFBF900A}" type="presOf" srcId="{EF7EAE0E-1853-DC41-85EA-044072AF093A}" destId="{FBF77774-6DE5-2046-A3B0-A2D3B32F169B}" srcOrd="0" destOrd="1" presId="urn:microsoft.com/office/officeart/2005/8/layout/vProcess5"/>
    <dgm:cxn modelId="{447FB780-E8E0-B54C-96FE-17ECE37F3EAD}" type="presOf" srcId="{3A217ACE-1FCB-0748-90E0-293CDBED7683}" destId="{3FF6F4DD-AB39-A84C-9CA8-5CCA0CEEE082}" srcOrd="0" destOrd="1" presId="urn:microsoft.com/office/officeart/2005/8/layout/vProcess5"/>
    <dgm:cxn modelId="{1A2F3B7B-AB66-C643-94F1-EA443621B1FA}" srcId="{604A6577-C2FE-B848-8D30-DD35FCA421D2}" destId="{B7DDBD4E-587F-A049-B7F1-C617940ABDEC}" srcOrd="0" destOrd="0" parTransId="{30068D38-7C06-5B40-AD8F-D58C48A8AE4F}" sibTransId="{220790A9-E5DA-BE42-A4C2-77EFA1B21DE5}"/>
    <dgm:cxn modelId="{BD19DD77-E01A-B048-9871-2833AF04F1F7}" type="presOf" srcId="{B7DDBD4E-587F-A049-B7F1-C617940ABDEC}" destId="{405F94CE-E7B1-F24B-94C6-3673987ABC55}" srcOrd="0" destOrd="1" presId="urn:microsoft.com/office/officeart/2005/8/layout/vProcess5"/>
    <dgm:cxn modelId="{532D8F1A-BB19-644F-AAE7-6E0147FA7030}" srcId="{40EFB502-4EE1-6643-BAE0-E8133401E5BA}" destId="{178A3AFE-22F8-3A4D-94FE-B502E77FD94B}" srcOrd="2" destOrd="0" parTransId="{510B5063-E426-4A46-AA33-86EE34D585B7}" sibTransId="{03DD7E03-9668-E745-80FB-3B739C8F4876}"/>
    <dgm:cxn modelId="{EA0E60E9-CA05-AE41-85D1-BE2169062E3E}" type="presOf" srcId="{65B2533D-C373-C447-84D2-4536BF2E4FCF}" destId="{BE04E322-3B4F-FB47-92AD-9C469B7AB848}" srcOrd="0" destOrd="0" presId="urn:microsoft.com/office/officeart/2005/8/layout/vProcess5"/>
    <dgm:cxn modelId="{98B130CD-C0FD-D04C-962A-B51744C03C1B}" type="presOf" srcId="{40EFB502-4EE1-6643-BAE0-E8133401E5BA}" destId="{E623B8A9-8906-9F43-8BA3-816369483B02}" srcOrd="0" destOrd="0" presId="urn:microsoft.com/office/officeart/2005/8/layout/vProcess5"/>
    <dgm:cxn modelId="{920712B6-8B0E-A24D-B1D5-D12B1330F9A1}" type="presOf" srcId="{014B1DD7-08FB-A145-A6E3-9A3D45C86E4F}" destId="{97910FDA-3E4D-4A45-8F87-C4C929D7AF36}" srcOrd="1" destOrd="0" presId="urn:microsoft.com/office/officeart/2005/8/layout/vProcess5"/>
    <dgm:cxn modelId="{B360CAF3-CA0A-5745-A993-B6C85421D104}" type="presOf" srcId="{178A3AFE-22F8-3A4D-94FE-B502E77FD94B}" destId="{60B35633-A840-944F-B489-7E480DDE6458}" srcOrd="1" destOrd="0" presId="urn:microsoft.com/office/officeart/2005/8/layout/vProcess5"/>
    <dgm:cxn modelId="{2C8F41A7-B06E-F643-B883-392943BD32E1}" type="presOf" srcId="{604A6577-C2FE-B848-8D30-DD35FCA421D2}" destId="{405F94CE-E7B1-F24B-94C6-3673987ABC55}" srcOrd="0" destOrd="0" presId="urn:microsoft.com/office/officeart/2005/8/layout/vProcess5"/>
    <dgm:cxn modelId="{42B22797-E9D1-3041-80F4-69DA17BAABA9}" type="presOf" srcId="{604A6577-C2FE-B848-8D30-DD35FCA421D2}" destId="{AFA06AD7-21E3-7F4E-B922-622763763945}" srcOrd="1" destOrd="0" presId="urn:microsoft.com/office/officeart/2005/8/layout/vProcess5"/>
    <dgm:cxn modelId="{77BF03BC-D948-294B-9E55-27A2325D048F}" type="presParOf" srcId="{E623B8A9-8906-9F43-8BA3-816369483B02}" destId="{028D9DE0-D682-A446-823C-EB26E844CC75}" srcOrd="0" destOrd="0" presId="urn:microsoft.com/office/officeart/2005/8/layout/vProcess5"/>
    <dgm:cxn modelId="{83E1325F-F5F5-2B40-93D0-9202747478F0}" type="presParOf" srcId="{E623B8A9-8906-9F43-8BA3-816369483B02}" destId="{142F8048-ED15-6444-BA62-0EDE14B99FE4}" srcOrd="1" destOrd="0" presId="urn:microsoft.com/office/officeart/2005/8/layout/vProcess5"/>
    <dgm:cxn modelId="{4670F50F-5285-6549-B966-322231C8D4AE}" type="presParOf" srcId="{E623B8A9-8906-9F43-8BA3-816369483B02}" destId="{3FF6F4DD-AB39-A84C-9CA8-5CCA0CEEE082}" srcOrd="2" destOrd="0" presId="urn:microsoft.com/office/officeart/2005/8/layout/vProcess5"/>
    <dgm:cxn modelId="{ABD79204-2626-0440-83E4-104801029372}" type="presParOf" srcId="{E623B8A9-8906-9F43-8BA3-816369483B02}" destId="{FBF77774-6DE5-2046-A3B0-A2D3B32F169B}" srcOrd="3" destOrd="0" presId="urn:microsoft.com/office/officeart/2005/8/layout/vProcess5"/>
    <dgm:cxn modelId="{9593A426-9693-E84C-9387-2212153477BB}" type="presParOf" srcId="{E623B8A9-8906-9F43-8BA3-816369483B02}" destId="{405F94CE-E7B1-F24B-94C6-3673987ABC55}" srcOrd="4" destOrd="0" presId="urn:microsoft.com/office/officeart/2005/8/layout/vProcess5"/>
    <dgm:cxn modelId="{F1B238FC-00DB-594F-84EF-149543BEBFE0}" type="presParOf" srcId="{E623B8A9-8906-9F43-8BA3-816369483B02}" destId="{BE04E322-3B4F-FB47-92AD-9C469B7AB848}" srcOrd="5" destOrd="0" presId="urn:microsoft.com/office/officeart/2005/8/layout/vProcess5"/>
    <dgm:cxn modelId="{A229166E-8A82-1C4A-8A8C-20FFB444F28F}" type="presParOf" srcId="{E623B8A9-8906-9F43-8BA3-816369483B02}" destId="{E2FB53E6-FBD7-8F41-99AA-0F8A8093E9E2}" srcOrd="6" destOrd="0" presId="urn:microsoft.com/office/officeart/2005/8/layout/vProcess5"/>
    <dgm:cxn modelId="{A37F4C70-041E-8349-9DEA-AD6E0997ABBE}" type="presParOf" srcId="{E623B8A9-8906-9F43-8BA3-816369483B02}" destId="{D01469AA-02C4-B942-8771-B8780CEC9904}" srcOrd="7" destOrd="0" presId="urn:microsoft.com/office/officeart/2005/8/layout/vProcess5"/>
    <dgm:cxn modelId="{0D3E8300-9C5B-CE4B-B170-9F8D89DEA273}" type="presParOf" srcId="{E623B8A9-8906-9F43-8BA3-816369483B02}" destId="{97910FDA-3E4D-4A45-8F87-C4C929D7AF36}" srcOrd="8" destOrd="0" presId="urn:microsoft.com/office/officeart/2005/8/layout/vProcess5"/>
    <dgm:cxn modelId="{AB259732-4EEA-8745-B93E-A452D560517E}" type="presParOf" srcId="{E623B8A9-8906-9F43-8BA3-816369483B02}" destId="{C0DBAE25-7FAC-3E4C-BCCC-6C2B79EEAD8A}" srcOrd="9" destOrd="0" presId="urn:microsoft.com/office/officeart/2005/8/layout/vProcess5"/>
    <dgm:cxn modelId="{CC885EC1-C0C1-4540-9FA2-A7752E7AAD05}" type="presParOf" srcId="{E623B8A9-8906-9F43-8BA3-816369483B02}" destId="{60B35633-A840-944F-B489-7E480DDE6458}" srcOrd="10" destOrd="0" presId="urn:microsoft.com/office/officeart/2005/8/layout/vProcess5"/>
    <dgm:cxn modelId="{6F0F1D1D-661C-0D49-8AF3-6011F4F44A16}" type="presParOf" srcId="{E623B8A9-8906-9F43-8BA3-816369483B02}" destId="{AFA06AD7-21E3-7F4E-B922-62276376394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134C63-D848-A044-8418-6DBBF6BF663D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FC6D81-70E0-2343-86B9-088B4D0071AC}">
      <dgm:prSet phldrT="[Text]" custT="1"/>
      <dgm:spPr/>
      <dgm:t>
        <a:bodyPr/>
        <a:lstStyle/>
        <a:p>
          <a:r>
            <a:rPr lang="en-US" sz="2000" dirty="0" smtClean="0">
              <a:latin typeface="Tahoma"/>
              <a:cs typeface="Tahoma"/>
            </a:rPr>
            <a:t>1 Teaming</a:t>
          </a:r>
          <a:endParaRPr lang="en-US" sz="2000" dirty="0">
            <a:latin typeface="Tahoma"/>
            <a:cs typeface="Tahoma"/>
          </a:endParaRPr>
        </a:p>
      </dgm:t>
    </dgm:pt>
    <dgm:pt modelId="{7DE89E21-1908-A84A-A233-D622A1621D79}" type="parTrans" cxnId="{2A86BE0D-4945-7343-B242-FCEE91E105F8}">
      <dgm:prSet/>
      <dgm:spPr/>
      <dgm:t>
        <a:bodyPr/>
        <a:lstStyle/>
        <a:p>
          <a:endParaRPr lang="en-US" sz="1800">
            <a:latin typeface="Tahoma"/>
            <a:cs typeface="Tahoma"/>
          </a:endParaRPr>
        </a:p>
      </dgm:t>
    </dgm:pt>
    <dgm:pt modelId="{F225DDC2-6AB1-7049-BB6C-A99BB5ED76D5}" type="sibTrans" cxnId="{2A86BE0D-4945-7343-B242-FCEE91E105F8}">
      <dgm:prSet custT="1"/>
      <dgm:spPr/>
      <dgm:t>
        <a:bodyPr/>
        <a:lstStyle/>
        <a:p>
          <a:endParaRPr lang="en-US" sz="1100">
            <a:latin typeface="Tahoma"/>
            <a:cs typeface="Tahoma"/>
          </a:endParaRPr>
        </a:p>
      </dgm:t>
    </dgm:pt>
    <dgm:pt modelId="{0A0B5E5B-2932-764E-AE4C-906BAF234D2F}">
      <dgm:prSet phldrT="[Text]" custT="1"/>
      <dgm:spPr/>
      <dgm:t>
        <a:bodyPr/>
        <a:lstStyle/>
        <a:p>
          <a:r>
            <a:rPr lang="en-US" sz="2000" dirty="0" smtClean="0">
              <a:latin typeface="Tahoma"/>
              <a:cs typeface="Tahoma"/>
            </a:rPr>
            <a:t>2 Goals</a:t>
          </a:r>
          <a:endParaRPr lang="en-US" sz="2000" dirty="0">
            <a:latin typeface="Tahoma"/>
            <a:cs typeface="Tahoma"/>
          </a:endParaRPr>
        </a:p>
      </dgm:t>
    </dgm:pt>
    <dgm:pt modelId="{77D3A009-CCB4-A345-A9D1-B194EF3F7062}" type="parTrans" cxnId="{882511CF-0789-294E-A08B-D37BA458A21A}">
      <dgm:prSet/>
      <dgm:spPr/>
      <dgm:t>
        <a:bodyPr/>
        <a:lstStyle/>
        <a:p>
          <a:endParaRPr lang="en-US" sz="1800">
            <a:latin typeface="Tahoma"/>
            <a:cs typeface="Tahoma"/>
          </a:endParaRPr>
        </a:p>
      </dgm:t>
    </dgm:pt>
    <dgm:pt modelId="{B5096505-7EAF-2F41-95AE-25ECC9457B38}" type="sibTrans" cxnId="{882511CF-0789-294E-A08B-D37BA458A21A}">
      <dgm:prSet custT="1"/>
      <dgm:spPr/>
      <dgm:t>
        <a:bodyPr/>
        <a:lstStyle/>
        <a:p>
          <a:endParaRPr lang="en-US" sz="1100">
            <a:latin typeface="Tahoma"/>
            <a:cs typeface="Tahoma"/>
          </a:endParaRPr>
        </a:p>
      </dgm:t>
    </dgm:pt>
    <dgm:pt modelId="{1AC0F6C6-F176-7C4F-A69B-F19F424AA732}">
      <dgm:prSet phldrT="[Text]" custT="1"/>
      <dgm:spPr/>
      <dgm:t>
        <a:bodyPr lIns="0" tIns="0" rIns="0" bIns="0"/>
        <a:lstStyle/>
        <a:p>
          <a:r>
            <a:rPr lang="en-US" sz="2000" dirty="0" smtClean="0">
              <a:latin typeface="Tahoma"/>
              <a:cs typeface="Tahoma"/>
            </a:rPr>
            <a:t>3 </a:t>
          </a:r>
          <a:r>
            <a:rPr lang="en-US" sz="1600" dirty="0" smtClean="0">
              <a:latin typeface="Tahoma"/>
              <a:cs typeface="Tahoma"/>
            </a:rPr>
            <a:t>Assessment</a:t>
          </a:r>
          <a:r>
            <a:rPr lang="en-US" sz="2400" dirty="0" smtClean="0">
              <a:latin typeface="Tahoma"/>
              <a:cs typeface="Tahoma"/>
            </a:rPr>
            <a:t> </a:t>
          </a:r>
          <a:r>
            <a:rPr lang="en-US" sz="2000" dirty="0" smtClean="0">
              <a:latin typeface="Tahoma"/>
              <a:cs typeface="Tahoma"/>
            </a:rPr>
            <a:t>(FBA)</a:t>
          </a:r>
          <a:endParaRPr lang="en-US" sz="2000" dirty="0">
            <a:latin typeface="Tahoma"/>
            <a:cs typeface="Tahoma"/>
          </a:endParaRPr>
        </a:p>
      </dgm:t>
    </dgm:pt>
    <dgm:pt modelId="{E958BB26-EA35-814F-9F0F-AE21BDB3BC91}" type="parTrans" cxnId="{A578C5DB-173B-2C41-81B9-71AFB51D0560}">
      <dgm:prSet/>
      <dgm:spPr/>
      <dgm:t>
        <a:bodyPr/>
        <a:lstStyle/>
        <a:p>
          <a:endParaRPr lang="en-US" sz="1800">
            <a:latin typeface="Tahoma"/>
            <a:cs typeface="Tahoma"/>
          </a:endParaRPr>
        </a:p>
      </dgm:t>
    </dgm:pt>
    <dgm:pt modelId="{ABE24B52-C314-AE40-837F-2A3845F26899}" type="sibTrans" cxnId="{A578C5DB-173B-2C41-81B9-71AFB51D0560}">
      <dgm:prSet custT="1"/>
      <dgm:spPr/>
      <dgm:t>
        <a:bodyPr/>
        <a:lstStyle/>
        <a:p>
          <a:endParaRPr lang="en-US" sz="1100">
            <a:latin typeface="Tahoma"/>
            <a:cs typeface="Tahoma"/>
          </a:endParaRPr>
        </a:p>
      </dgm:t>
    </dgm:pt>
    <dgm:pt modelId="{BDF05EAA-B0EA-5849-AE1B-0C210E6163FE}">
      <dgm:prSet phldrT="[Text]" custT="1"/>
      <dgm:spPr/>
      <dgm:t>
        <a:bodyPr lIns="0" tIns="0" rIns="0" bIns="0"/>
        <a:lstStyle/>
        <a:p>
          <a:r>
            <a:rPr lang="en-US" sz="1800" dirty="0" smtClean="0">
              <a:latin typeface="Tahoma"/>
              <a:cs typeface="Tahoma"/>
            </a:rPr>
            <a:t>4 </a:t>
          </a:r>
          <a:r>
            <a:rPr lang="en-US" sz="1600" dirty="0" smtClean="0">
              <a:latin typeface="Tahoma"/>
              <a:cs typeface="Tahoma"/>
            </a:rPr>
            <a:t>Intervention</a:t>
          </a:r>
          <a:r>
            <a:rPr lang="en-US" sz="1800" dirty="0" smtClean="0">
              <a:latin typeface="Tahoma"/>
              <a:cs typeface="Tahoma"/>
            </a:rPr>
            <a:t> (</a:t>
          </a:r>
          <a:r>
            <a:rPr lang="en-US" sz="1800" dirty="0" smtClean="0">
              <a:latin typeface="Tahoma"/>
              <a:cs typeface="Tahoma"/>
            </a:rPr>
            <a:t>BSP</a:t>
          </a:r>
          <a:r>
            <a:rPr lang="en-US" sz="1800" dirty="0" smtClean="0">
              <a:latin typeface="Tahoma"/>
              <a:cs typeface="Tahoma"/>
            </a:rPr>
            <a:t>)</a:t>
          </a:r>
          <a:endParaRPr lang="en-US" sz="1800" dirty="0">
            <a:latin typeface="Tahoma"/>
            <a:cs typeface="Tahoma"/>
          </a:endParaRPr>
        </a:p>
      </dgm:t>
    </dgm:pt>
    <dgm:pt modelId="{4BD3EF17-00DE-A241-A65B-0527AA020864}" type="parTrans" cxnId="{5DBFCD85-57AB-9848-98C5-39D633AA3190}">
      <dgm:prSet/>
      <dgm:spPr/>
      <dgm:t>
        <a:bodyPr/>
        <a:lstStyle/>
        <a:p>
          <a:endParaRPr lang="en-US" sz="1800">
            <a:latin typeface="Tahoma"/>
            <a:cs typeface="Tahoma"/>
          </a:endParaRPr>
        </a:p>
      </dgm:t>
    </dgm:pt>
    <dgm:pt modelId="{FDF55ACC-5FC3-D248-91A9-C91A3004765F}" type="sibTrans" cxnId="{5DBFCD85-57AB-9848-98C5-39D633AA3190}">
      <dgm:prSet custT="1"/>
      <dgm:spPr/>
      <dgm:t>
        <a:bodyPr/>
        <a:lstStyle/>
        <a:p>
          <a:endParaRPr lang="en-US" sz="1100">
            <a:latin typeface="Tahoma"/>
            <a:cs typeface="Tahoma"/>
          </a:endParaRPr>
        </a:p>
      </dgm:t>
    </dgm:pt>
    <dgm:pt modelId="{347EBF31-170F-2A4A-8F89-723C966C966A}">
      <dgm:prSet phldrT="[Text]" custT="1"/>
      <dgm:spPr/>
      <dgm:t>
        <a:bodyPr lIns="0" tIns="0" rIns="0" bIns="0"/>
        <a:lstStyle/>
        <a:p>
          <a:r>
            <a:rPr lang="en-US" sz="2000" dirty="0" smtClean="0">
              <a:latin typeface="Tahoma"/>
              <a:cs typeface="Tahoma"/>
            </a:rPr>
            <a:t>5 </a:t>
          </a:r>
          <a:r>
            <a:rPr lang="en-US" sz="1600" dirty="0" smtClean="0">
              <a:latin typeface="Tahoma"/>
              <a:cs typeface="Tahoma"/>
            </a:rPr>
            <a:t>Evaluation</a:t>
          </a:r>
          <a:r>
            <a:rPr lang="en-US" sz="2000" dirty="0" smtClean="0">
              <a:latin typeface="Tahoma"/>
              <a:cs typeface="Tahoma"/>
            </a:rPr>
            <a:t> (</a:t>
          </a:r>
          <a:r>
            <a:rPr lang="en-US" sz="2000" dirty="0" smtClean="0">
              <a:latin typeface="Tahoma"/>
              <a:cs typeface="Tahoma"/>
            </a:rPr>
            <a:t>BSP</a:t>
          </a:r>
          <a:r>
            <a:rPr lang="en-US" sz="2000" dirty="0" smtClean="0">
              <a:latin typeface="Tahoma"/>
              <a:cs typeface="Tahoma"/>
            </a:rPr>
            <a:t>)</a:t>
          </a:r>
          <a:endParaRPr lang="en-US" sz="2000" dirty="0">
            <a:latin typeface="Tahoma"/>
            <a:cs typeface="Tahoma"/>
          </a:endParaRPr>
        </a:p>
      </dgm:t>
    </dgm:pt>
    <dgm:pt modelId="{E77B773B-5FEF-F641-902D-DFCD91C9E56D}" type="parTrans" cxnId="{828E5C09-1EB5-D34F-9917-DE4296932A28}">
      <dgm:prSet/>
      <dgm:spPr/>
      <dgm:t>
        <a:bodyPr/>
        <a:lstStyle/>
        <a:p>
          <a:endParaRPr lang="en-US" sz="1800">
            <a:latin typeface="Tahoma"/>
            <a:cs typeface="Tahoma"/>
          </a:endParaRPr>
        </a:p>
      </dgm:t>
    </dgm:pt>
    <dgm:pt modelId="{5038B7BD-8EFB-EE43-B193-7424EAFB6113}" type="sibTrans" cxnId="{828E5C09-1EB5-D34F-9917-DE4296932A28}">
      <dgm:prSet custT="1"/>
      <dgm:spPr/>
      <dgm:t>
        <a:bodyPr/>
        <a:lstStyle/>
        <a:p>
          <a:endParaRPr lang="en-US" sz="1100">
            <a:latin typeface="Tahoma"/>
            <a:cs typeface="Tahoma"/>
          </a:endParaRPr>
        </a:p>
      </dgm:t>
    </dgm:pt>
    <dgm:pt modelId="{C2043448-EBEC-4849-B221-2BFF37C4A0FA}" type="pres">
      <dgm:prSet presAssocID="{C9134C63-D848-A044-8418-6DBBF6BF663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DE8D63-6B0A-054E-9EDE-D12C8825CCAD}" type="pres">
      <dgm:prSet presAssocID="{31FC6D81-70E0-2343-86B9-088B4D0071A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F2DC8-3071-3948-A3B6-4B5DF1D05757}" type="pres">
      <dgm:prSet presAssocID="{F225DDC2-6AB1-7049-BB6C-A99BB5ED76D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973BC1F-40F1-794B-9A38-0E1298B02A4C}" type="pres">
      <dgm:prSet presAssocID="{F225DDC2-6AB1-7049-BB6C-A99BB5ED76D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714E91A-C160-194D-8B67-B94DB17B0E43}" type="pres">
      <dgm:prSet presAssocID="{0A0B5E5B-2932-764E-AE4C-906BAF234D2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32F3D-176A-DA4E-B8B0-AEA4786E9D37}" type="pres">
      <dgm:prSet presAssocID="{B5096505-7EAF-2F41-95AE-25ECC9457B3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165D642-19F8-8147-BC9E-DCE087A3063E}" type="pres">
      <dgm:prSet presAssocID="{B5096505-7EAF-2F41-95AE-25ECC9457B3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69FD425-294C-1046-84B7-634DDC3FCABF}" type="pres">
      <dgm:prSet presAssocID="{1AC0F6C6-F176-7C4F-A69B-F19F424AA73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71718-80D7-3748-A55B-759900103859}" type="pres">
      <dgm:prSet presAssocID="{ABE24B52-C314-AE40-837F-2A3845F26899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C36B6C4-0A6F-E84D-BE93-961C2FA2A85E}" type="pres">
      <dgm:prSet presAssocID="{ABE24B52-C314-AE40-837F-2A3845F2689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B6B9EE8-0D21-2940-A616-F3CF2E364D24}" type="pres">
      <dgm:prSet presAssocID="{BDF05EAA-B0EA-5849-AE1B-0C210E6163F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F59A3-CD55-AC49-A8EC-537072C3CADC}" type="pres">
      <dgm:prSet presAssocID="{FDF55ACC-5FC3-D248-91A9-C91A3004765F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1A7B74C-5D0F-B84C-A31B-26208E88E11C}" type="pres">
      <dgm:prSet presAssocID="{FDF55ACC-5FC3-D248-91A9-C91A3004765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055A228B-730B-E548-B01D-38059EFC69F8}" type="pres">
      <dgm:prSet presAssocID="{347EBF31-170F-2A4A-8F89-723C966C966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35C700-9C39-114E-92F4-BC4585231EDA}" type="pres">
      <dgm:prSet presAssocID="{5038B7BD-8EFB-EE43-B193-7424EAFB611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8DFC3654-657B-B045-8BEB-2DD5767D2D1F}" type="pres">
      <dgm:prSet presAssocID="{5038B7BD-8EFB-EE43-B193-7424EAFB611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A7D99B2F-E849-0F45-B826-8522CDF61D0F}" type="presOf" srcId="{347EBF31-170F-2A4A-8F89-723C966C966A}" destId="{055A228B-730B-E548-B01D-38059EFC69F8}" srcOrd="0" destOrd="0" presId="urn:microsoft.com/office/officeart/2005/8/layout/cycle2"/>
    <dgm:cxn modelId="{5DBFCD85-57AB-9848-98C5-39D633AA3190}" srcId="{C9134C63-D848-A044-8418-6DBBF6BF663D}" destId="{BDF05EAA-B0EA-5849-AE1B-0C210E6163FE}" srcOrd="3" destOrd="0" parTransId="{4BD3EF17-00DE-A241-A65B-0527AA020864}" sibTransId="{FDF55ACC-5FC3-D248-91A9-C91A3004765F}"/>
    <dgm:cxn modelId="{A6BAC64E-ABAB-4649-8C60-F0FCA98BEDA5}" type="presOf" srcId="{C9134C63-D848-A044-8418-6DBBF6BF663D}" destId="{C2043448-EBEC-4849-B221-2BFF37C4A0FA}" srcOrd="0" destOrd="0" presId="urn:microsoft.com/office/officeart/2005/8/layout/cycle2"/>
    <dgm:cxn modelId="{2A86BE0D-4945-7343-B242-FCEE91E105F8}" srcId="{C9134C63-D848-A044-8418-6DBBF6BF663D}" destId="{31FC6D81-70E0-2343-86B9-088B4D0071AC}" srcOrd="0" destOrd="0" parTransId="{7DE89E21-1908-A84A-A233-D622A1621D79}" sibTransId="{F225DDC2-6AB1-7049-BB6C-A99BB5ED76D5}"/>
    <dgm:cxn modelId="{DDA26424-4684-FB4B-ADC1-D4CE425713AC}" type="presOf" srcId="{ABE24B52-C314-AE40-837F-2A3845F26899}" destId="{7C36B6C4-0A6F-E84D-BE93-961C2FA2A85E}" srcOrd="1" destOrd="0" presId="urn:microsoft.com/office/officeart/2005/8/layout/cycle2"/>
    <dgm:cxn modelId="{89B321EE-5C19-2043-8D3D-1C7A5585705F}" type="presOf" srcId="{F225DDC2-6AB1-7049-BB6C-A99BB5ED76D5}" destId="{3D1F2DC8-3071-3948-A3B6-4B5DF1D05757}" srcOrd="0" destOrd="0" presId="urn:microsoft.com/office/officeart/2005/8/layout/cycle2"/>
    <dgm:cxn modelId="{882511CF-0789-294E-A08B-D37BA458A21A}" srcId="{C9134C63-D848-A044-8418-6DBBF6BF663D}" destId="{0A0B5E5B-2932-764E-AE4C-906BAF234D2F}" srcOrd="1" destOrd="0" parTransId="{77D3A009-CCB4-A345-A9D1-B194EF3F7062}" sibTransId="{B5096505-7EAF-2F41-95AE-25ECC9457B38}"/>
    <dgm:cxn modelId="{C0F9CC36-35D2-B245-8534-1B1C0E834660}" type="presOf" srcId="{5038B7BD-8EFB-EE43-B193-7424EAFB6113}" destId="{6035C700-9C39-114E-92F4-BC4585231EDA}" srcOrd="0" destOrd="0" presId="urn:microsoft.com/office/officeart/2005/8/layout/cycle2"/>
    <dgm:cxn modelId="{A578C5DB-173B-2C41-81B9-71AFB51D0560}" srcId="{C9134C63-D848-A044-8418-6DBBF6BF663D}" destId="{1AC0F6C6-F176-7C4F-A69B-F19F424AA732}" srcOrd="2" destOrd="0" parTransId="{E958BB26-EA35-814F-9F0F-AE21BDB3BC91}" sibTransId="{ABE24B52-C314-AE40-837F-2A3845F26899}"/>
    <dgm:cxn modelId="{A5F69A10-F04A-BA48-B590-3B15888516B7}" type="presOf" srcId="{5038B7BD-8EFB-EE43-B193-7424EAFB6113}" destId="{8DFC3654-657B-B045-8BEB-2DD5767D2D1F}" srcOrd="1" destOrd="0" presId="urn:microsoft.com/office/officeart/2005/8/layout/cycle2"/>
    <dgm:cxn modelId="{95585A0A-78A4-0047-9D1B-E00348211314}" type="presOf" srcId="{1AC0F6C6-F176-7C4F-A69B-F19F424AA732}" destId="{B69FD425-294C-1046-84B7-634DDC3FCABF}" srcOrd="0" destOrd="0" presId="urn:microsoft.com/office/officeart/2005/8/layout/cycle2"/>
    <dgm:cxn modelId="{63681815-92C1-B546-8795-C7DCA1A52840}" type="presOf" srcId="{FDF55ACC-5FC3-D248-91A9-C91A3004765F}" destId="{F1A7B74C-5D0F-B84C-A31B-26208E88E11C}" srcOrd="1" destOrd="0" presId="urn:microsoft.com/office/officeart/2005/8/layout/cycle2"/>
    <dgm:cxn modelId="{AD78A611-AD08-DD46-9BF2-F652CED89D5F}" type="presOf" srcId="{B5096505-7EAF-2F41-95AE-25ECC9457B38}" destId="{6D832F3D-176A-DA4E-B8B0-AEA4786E9D37}" srcOrd="0" destOrd="0" presId="urn:microsoft.com/office/officeart/2005/8/layout/cycle2"/>
    <dgm:cxn modelId="{E0017371-B826-5949-A551-074D28D7DFB0}" type="presOf" srcId="{31FC6D81-70E0-2343-86B9-088B4D0071AC}" destId="{17DE8D63-6B0A-054E-9EDE-D12C8825CCAD}" srcOrd="0" destOrd="0" presId="urn:microsoft.com/office/officeart/2005/8/layout/cycle2"/>
    <dgm:cxn modelId="{A4A0D285-FEE4-8542-8B5A-6E1AC7BFC1FC}" type="presOf" srcId="{FDF55ACC-5FC3-D248-91A9-C91A3004765F}" destId="{227F59A3-CD55-AC49-A8EC-537072C3CADC}" srcOrd="0" destOrd="0" presId="urn:microsoft.com/office/officeart/2005/8/layout/cycle2"/>
    <dgm:cxn modelId="{8A74AF76-AC81-2E4A-AF91-6BC0A0344AF7}" type="presOf" srcId="{ABE24B52-C314-AE40-837F-2A3845F26899}" destId="{2EE71718-80D7-3748-A55B-759900103859}" srcOrd="0" destOrd="0" presId="urn:microsoft.com/office/officeart/2005/8/layout/cycle2"/>
    <dgm:cxn modelId="{01AC4358-7D5A-BD41-B3DF-20F242524653}" type="presOf" srcId="{B5096505-7EAF-2F41-95AE-25ECC9457B38}" destId="{F165D642-19F8-8147-BC9E-DCE087A3063E}" srcOrd="1" destOrd="0" presId="urn:microsoft.com/office/officeart/2005/8/layout/cycle2"/>
    <dgm:cxn modelId="{28E1C369-40BD-734E-AC85-790EEFBE0554}" type="presOf" srcId="{F225DDC2-6AB1-7049-BB6C-A99BB5ED76D5}" destId="{8973BC1F-40F1-794B-9A38-0E1298B02A4C}" srcOrd="1" destOrd="0" presId="urn:microsoft.com/office/officeart/2005/8/layout/cycle2"/>
    <dgm:cxn modelId="{5E4E4A6D-AA2E-8D4B-9609-C3BA6498A34B}" type="presOf" srcId="{BDF05EAA-B0EA-5849-AE1B-0C210E6163FE}" destId="{8B6B9EE8-0D21-2940-A616-F3CF2E364D24}" srcOrd="0" destOrd="0" presId="urn:microsoft.com/office/officeart/2005/8/layout/cycle2"/>
    <dgm:cxn modelId="{9BFC3725-3AED-CC44-BB0D-BC75BF89BDDC}" type="presOf" srcId="{0A0B5E5B-2932-764E-AE4C-906BAF234D2F}" destId="{B714E91A-C160-194D-8B67-B94DB17B0E43}" srcOrd="0" destOrd="0" presId="urn:microsoft.com/office/officeart/2005/8/layout/cycle2"/>
    <dgm:cxn modelId="{828E5C09-1EB5-D34F-9917-DE4296932A28}" srcId="{C9134C63-D848-A044-8418-6DBBF6BF663D}" destId="{347EBF31-170F-2A4A-8F89-723C966C966A}" srcOrd="4" destOrd="0" parTransId="{E77B773B-5FEF-F641-902D-DFCD91C9E56D}" sibTransId="{5038B7BD-8EFB-EE43-B193-7424EAFB6113}"/>
    <dgm:cxn modelId="{2B649500-E833-D148-8F16-D498F37F2BE8}" type="presParOf" srcId="{C2043448-EBEC-4849-B221-2BFF37C4A0FA}" destId="{17DE8D63-6B0A-054E-9EDE-D12C8825CCAD}" srcOrd="0" destOrd="0" presId="urn:microsoft.com/office/officeart/2005/8/layout/cycle2"/>
    <dgm:cxn modelId="{DCB7BE47-E248-E747-9FF8-E028C7058C1D}" type="presParOf" srcId="{C2043448-EBEC-4849-B221-2BFF37C4A0FA}" destId="{3D1F2DC8-3071-3948-A3B6-4B5DF1D05757}" srcOrd="1" destOrd="0" presId="urn:microsoft.com/office/officeart/2005/8/layout/cycle2"/>
    <dgm:cxn modelId="{AB1F0F8D-01DB-664A-A09A-1966204EB9F6}" type="presParOf" srcId="{3D1F2DC8-3071-3948-A3B6-4B5DF1D05757}" destId="{8973BC1F-40F1-794B-9A38-0E1298B02A4C}" srcOrd="0" destOrd="0" presId="urn:microsoft.com/office/officeart/2005/8/layout/cycle2"/>
    <dgm:cxn modelId="{BF38E516-83B6-4444-B7FB-5932EAEB015A}" type="presParOf" srcId="{C2043448-EBEC-4849-B221-2BFF37C4A0FA}" destId="{B714E91A-C160-194D-8B67-B94DB17B0E43}" srcOrd="2" destOrd="0" presId="urn:microsoft.com/office/officeart/2005/8/layout/cycle2"/>
    <dgm:cxn modelId="{A8919E9C-7A0F-894E-AD65-6F14560ABF69}" type="presParOf" srcId="{C2043448-EBEC-4849-B221-2BFF37C4A0FA}" destId="{6D832F3D-176A-DA4E-B8B0-AEA4786E9D37}" srcOrd="3" destOrd="0" presId="urn:microsoft.com/office/officeart/2005/8/layout/cycle2"/>
    <dgm:cxn modelId="{A7A563F7-DFDC-E047-822C-736CB65B66BB}" type="presParOf" srcId="{6D832F3D-176A-DA4E-B8B0-AEA4786E9D37}" destId="{F165D642-19F8-8147-BC9E-DCE087A3063E}" srcOrd="0" destOrd="0" presId="urn:microsoft.com/office/officeart/2005/8/layout/cycle2"/>
    <dgm:cxn modelId="{E1C93789-2E47-8241-A6C7-E6C039FC3E5F}" type="presParOf" srcId="{C2043448-EBEC-4849-B221-2BFF37C4A0FA}" destId="{B69FD425-294C-1046-84B7-634DDC3FCABF}" srcOrd="4" destOrd="0" presId="urn:microsoft.com/office/officeart/2005/8/layout/cycle2"/>
    <dgm:cxn modelId="{54EFD26C-9DB0-194C-8B24-759859740462}" type="presParOf" srcId="{C2043448-EBEC-4849-B221-2BFF37C4A0FA}" destId="{2EE71718-80D7-3748-A55B-759900103859}" srcOrd="5" destOrd="0" presId="urn:microsoft.com/office/officeart/2005/8/layout/cycle2"/>
    <dgm:cxn modelId="{315B069F-1614-7641-8568-312733B30FD0}" type="presParOf" srcId="{2EE71718-80D7-3748-A55B-759900103859}" destId="{7C36B6C4-0A6F-E84D-BE93-961C2FA2A85E}" srcOrd="0" destOrd="0" presId="urn:microsoft.com/office/officeart/2005/8/layout/cycle2"/>
    <dgm:cxn modelId="{E409DED9-F53B-8741-B7C2-30E8DE041A4B}" type="presParOf" srcId="{C2043448-EBEC-4849-B221-2BFF37C4A0FA}" destId="{8B6B9EE8-0D21-2940-A616-F3CF2E364D24}" srcOrd="6" destOrd="0" presId="urn:microsoft.com/office/officeart/2005/8/layout/cycle2"/>
    <dgm:cxn modelId="{484F9F15-7A7C-3D4F-B0FE-59AFFEDEC40B}" type="presParOf" srcId="{C2043448-EBEC-4849-B221-2BFF37C4A0FA}" destId="{227F59A3-CD55-AC49-A8EC-537072C3CADC}" srcOrd="7" destOrd="0" presId="urn:microsoft.com/office/officeart/2005/8/layout/cycle2"/>
    <dgm:cxn modelId="{4F142BA1-A63B-FA4E-825D-5306425D7880}" type="presParOf" srcId="{227F59A3-CD55-AC49-A8EC-537072C3CADC}" destId="{F1A7B74C-5D0F-B84C-A31B-26208E88E11C}" srcOrd="0" destOrd="0" presId="urn:microsoft.com/office/officeart/2005/8/layout/cycle2"/>
    <dgm:cxn modelId="{A194BB66-A400-E842-96FE-D5704BB446C3}" type="presParOf" srcId="{C2043448-EBEC-4849-B221-2BFF37C4A0FA}" destId="{055A228B-730B-E548-B01D-38059EFC69F8}" srcOrd="8" destOrd="0" presId="urn:microsoft.com/office/officeart/2005/8/layout/cycle2"/>
    <dgm:cxn modelId="{AEBC106E-DA50-D14A-92A2-CD739582F749}" type="presParOf" srcId="{C2043448-EBEC-4849-B221-2BFF37C4A0FA}" destId="{6035C700-9C39-114E-92F4-BC4585231EDA}" srcOrd="9" destOrd="0" presId="urn:microsoft.com/office/officeart/2005/8/layout/cycle2"/>
    <dgm:cxn modelId="{24773065-E5EE-3248-ABC9-FF2B3F39B36E}" type="presParOf" srcId="{6035C700-9C39-114E-92F4-BC4585231EDA}" destId="{8DFC3654-657B-B045-8BEB-2DD5767D2D1F}" srcOrd="0" destOrd="0" presId="urn:microsoft.com/office/officeart/2005/8/layout/cycle2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93DFD2-35F0-4A4B-B174-6282424D9F70}" type="doc">
      <dgm:prSet loTypeId="urn:microsoft.com/office/officeart/2005/8/layout/balance1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B66C73D-0E49-FD41-ACE4-76D1FEFF38D7}">
      <dgm:prSet phldrT="[Text]"/>
      <dgm:spPr>
        <a:solidFill>
          <a:srgbClr val="FF0000">
            <a:alpha val="9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latin typeface="Tahoma"/>
              <a:cs typeface="Tahoma"/>
            </a:rPr>
            <a:t>FBA/</a:t>
          </a:r>
          <a:r>
            <a:rPr lang="en-US" dirty="0" smtClean="0">
              <a:latin typeface="Tahoma"/>
              <a:cs typeface="Tahoma"/>
            </a:rPr>
            <a:t>BSP</a:t>
          </a:r>
          <a:endParaRPr lang="en-US" dirty="0">
            <a:latin typeface="Tahoma"/>
            <a:cs typeface="Tahoma"/>
          </a:endParaRPr>
        </a:p>
      </dgm:t>
    </dgm:pt>
    <dgm:pt modelId="{4B47B2AF-22F6-B24D-B640-CE080C0654AC}" type="parTrans" cxnId="{AEB69146-21B4-5843-8D42-D2F67AA99AAC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6E404D6B-6B00-0343-B6DD-F903E8D090E4}" type="sibTrans" cxnId="{AEB69146-21B4-5843-8D42-D2F67AA99AAC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15A202E2-6D9A-6849-85CD-E1344F4AD078}">
      <dgm:prSet phldrT="[Text]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ahoma"/>
              <a:cs typeface="Tahoma"/>
            </a:rPr>
            <a:t>No wraparound criteria present</a:t>
          </a:r>
          <a:endParaRPr lang="en-US" dirty="0">
            <a:solidFill>
              <a:schemeClr val="tx1"/>
            </a:solidFill>
            <a:latin typeface="Tahoma"/>
            <a:cs typeface="Tahoma"/>
          </a:endParaRPr>
        </a:p>
      </dgm:t>
    </dgm:pt>
    <dgm:pt modelId="{5692A658-973C-EA48-BB37-0F70F6D5F0A4}" type="parTrans" cxnId="{38C6B43A-DA66-4747-B3FC-E60DD76A8426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1E9633E6-3A1A-7040-95ED-FEE8995BFD12}" type="sibTrans" cxnId="{38C6B43A-DA66-4747-B3FC-E60DD76A8426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7E290E2C-8871-F34A-A268-D3A65F25D3A9}">
      <dgm:prSet phldrT="[Text]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ahoma"/>
              <a:cs typeface="Tahoma"/>
            </a:rPr>
            <a:t>Brief FBA/</a:t>
          </a:r>
          <a:r>
            <a:rPr lang="en-US" dirty="0" smtClean="0">
              <a:solidFill>
                <a:schemeClr val="tx1"/>
              </a:solidFill>
              <a:latin typeface="Tahoma"/>
              <a:cs typeface="Tahoma"/>
            </a:rPr>
            <a:t>BSP </a:t>
          </a:r>
          <a:r>
            <a:rPr lang="en-US" dirty="0" smtClean="0">
              <a:solidFill>
                <a:schemeClr val="tx1"/>
              </a:solidFill>
              <a:latin typeface="Tahoma"/>
              <a:cs typeface="Tahoma"/>
            </a:rPr>
            <a:t>not successful</a:t>
          </a:r>
          <a:endParaRPr lang="en-US" dirty="0">
            <a:solidFill>
              <a:schemeClr val="tx1"/>
            </a:solidFill>
            <a:latin typeface="Tahoma"/>
            <a:cs typeface="Tahoma"/>
          </a:endParaRPr>
        </a:p>
      </dgm:t>
    </dgm:pt>
    <dgm:pt modelId="{CE38C4C4-778E-3442-B1A1-6B76D82FF29E}" type="parTrans" cxnId="{5610AD5B-98C3-E842-BF16-5110A56E1472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D0C52DBF-36D4-1F48-90A7-7A7B6A96C37E}" type="sibTrans" cxnId="{5610AD5B-98C3-E842-BF16-5110A56E1472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C6B67E6E-2E78-CB4A-BD6B-A44982B79A25}">
      <dgm:prSet phldrT="[Text]"/>
      <dgm:spPr>
        <a:solidFill>
          <a:srgbClr val="CC0000">
            <a:alpha val="9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Tahoma"/>
              <a:cs typeface="Tahoma"/>
            </a:rPr>
            <a:t>Wraparound</a:t>
          </a:r>
          <a:endParaRPr lang="en-US" dirty="0">
            <a:solidFill>
              <a:schemeClr val="bg1"/>
            </a:solidFill>
            <a:latin typeface="Tahoma"/>
            <a:cs typeface="Tahoma"/>
          </a:endParaRPr>
        </a:p>
      </dgm:t>
    </dgm:pt>
    <dgm:pt modelId="{F2DF37FE-A7B6-9848-80F1-DF351676861C}" type="parTrans" cxnId="{817C9B74-41E5-554B-9AF0-B68411DF8208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68641A04-EA9B-1741-9BAF-8E7788ED0C88}" type="sibTrans" cxnId="{817C9B74-41E5-554B-9AF0-B68411DF8208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FC15AC3A-CE78-1B4F-9B05-4C5A7F79FF7C}">
      <dgm:prSet phldrT="[Text]"/>
      <dgm:spPr>
        <a:solidFill>
          <a:srgbClr val="CC0000"/>
        </a:solidFill>
        <a:ln>
          <a:noFill/>
        </a:ln>
      </dgm:spPr>
      <dgm:t>
        <a:bodyPr/>
        <a:lstStyle/>
        <a:p>
          <a:r>
            <a:rPr lang="en-US" smtClean="0">
              <a:latin typeface="Tahoma"/>
              <a:cs typeface="Tahoma"/>
            </a:rPr>
            <a:t>Adults not engaged</a:t>
          </a:r>
          <a:endParaRPr lang="en-US" dirty="0">
            <a:latin typeface="Tahoma"/>
            <a:cs typeface="Tahoma"/>
          </a:endParaRPr>
        </a:p>
      </dgm:t>
    </dgm:pt>
    <dgm:pt modelId="{8369EC0B-8999-6649-9C91-71210C1C0181}" type="parTrans" cxnId="{1991B212-D39A-2448-A9A1-A426CCD0A240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251C8019-05D2-B84C-B2AF-F48D6DAEB528}" type="sibTrans" cxnId="{1991B212-D39A-2448-A9A1-A426CCD0A240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3E8045A0-991F-5E4C-A01D-24B07A684C2B}">
      <dgm:prSet phldrT="[Text]"/>
      <dgm:spPr>
        <a:solidFill>
          <a:srgbClr val="CC0000"/>
        </a:solidFill>
        <a:ln>
          <a:noFill/>
        </a:ln>
      </dgm:spPr>
      <dgm:t>
        <a:bodyPr/>
        <a:lstStyle/>
        <a:p>
          <a:r>
            <a:rPr lang="en-US" smtClean="0">
              <a:latin typeface="Tahoma"/>
              <a:cs typeface="Tahoma"/>
            </a:rPr>
            <a:t>Risk of placement change</a:t>
          </a:r>
          <a:endParaRPr lang="en-US" dirty="0">
            <a:latin typeface="Tahoma"/>
            <a:cs typeface="Tahoma"/>
          </a:endParaRPr>
        </a:p>
      </dgm:t>
    </dgm:pt>
    <dgm:pt modelId="{54B47BC7-3BDC-F748-8CE1-A30445608921}" type="parTrans" cxnId="{F9A4826C-7C3D-8842-BA83-48EE27A68121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4A2AB28F-46F7-A64F-9D3D-E8D438446E4F}" type="sibTrans" cxnId="{F9A4826C-7C3D-8842-BA83-48EE27A68121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41FC441F-4F98-A34D-A0D7-F0D90183FAD3}">
      <dgm:prSet phldrT="[Text]"/>
      <dgm:spPr>
        <a:solidFill>
          <a:srgbClr val="CC0000"/>
        </a:solidFill>
        <a:ln>
          <a:noFill/>
        </a:ln>
      </dgm:spPr>
      <dgm:t>
        <a:bodyPr/>
        <a:lstStyle/>
        <a:p>
          <a:r>
            <a:rPr lang="en-US" smtClean="0">
              <a:latin typeface="Tahoma"/>
              <a:cs typeface="Tahoma"/>
            </a:rPr>
            <a:t>Multiple needs</a:t>
          </a:r>
          <a:endParaRPr lang="en-US" dirty="0">
            <a:latin typeface="Tahoma"/>
            <a:cs typeface="Tahoma"/>
          </a:endParaRPr>
        </a:p>
      </dgm:t>
    </dgm:pt>
    <dgm:pt modelId="{891B9478-6F33-8442-9F92-773085CE5CD7}" type="parTrans" cxnId="{B7B66A2C-1276-8946-9745-C53B7A2523B8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08021406-8DAE-A043-A932-724E852E858D}" type="sibTrans" cxnId="{B7B66A2C-1276-8946-9745-C53B7A2523B8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A5B21480-BB55-0C48-86C5-F9B8C38D879E}">
      <dgm:prSet phldrT="[Text]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ahoma"/>
              <a:cs typeface="Tahoma"/>
            </a:rPr>
            <a:t>Focus on 1-2 behaviors</a:t>
          </a:r>
          <a:endParaRPr lang="en-US" dirty="0">
            <a:solidFill>
              <a:schemeClr val="tx1"/>
            </a:solidFill>
            <a:latin typeface="Tahoma"/>
            <a:cs typeface="Tahoma"/>
          </a:endParaRPr>
        </a:p>
      </dgm:t>
    </dgm:pt>
    <dgm:pt modelId="{696B6DA5-1B5E-1B42-901A-85C95DE3BCC7}" type="parTrans" cxnId="{A5AA6680-8849-B94B-BBBC-8E163B4082BF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55E68945-B3EA-C941-B983-A5C4A0AF07A9}" type="sibTrans" cxnId="{A5AA6680-8849-B94B-BBBC-8E163B4082BF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A52BA36F-FB90-F044-9933-E448454876AC}" type="pres">
      <dgm:prSet presAssocID="{EB93DFD2-35F0-4A4B-B174-6282424D9F7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0B62B1-7E54-C541-81CC-96149067EAA9}" type="pres">
      <dgm:prSet presAssocID="{EB93DFD2-35F0-4A4B-B174-6282424D9F70}" presName="dummyMaxCanvas" presStyleCnt="0"/>
      <dgm:spPr/>
      <dgm:t>
        <a:bodyPr/>
        <a:lstStyle/>
        <a:p>
          <a:endParaRPr lang="en-US"/>
        </a:p>
      </dgm:t>
    </dgm:pt>
    <dgm:pt modelId="{71D08441-AF3B-394C-B7C8-4363EA01E898}" type="pres">
      <dgm:prSet presAssocID="{EB93DFD2-35F0-4A4B-B174-6282424D9F70}" presName="parentComposite" presStyleCnt="0"/>
      <dgm:spPr/>
      <dgm:t>
        <a:bodyPr/>
        <a:lstStyle/>
        <a:p>
          <a:endParaRPr lang="en-US"/>
        </a:p>
      </dgm:t>
    </dgm:pt>
    <dgm:pt modelId="{23A9E956-E2FB-2744-9C9D-7C3060C7D105}" type="pres">
      <dgm:prSet presAssocID="{EB93DFD2-35F0-4A4B-B174-6282424D9F70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24C419D1-33A4-AD41-AABF-207CEAA54CA0}" type="pres">
      <dgm:prSet presAssocID="{EB93DFD2-35F0-4A4B-B174-6282424D9F70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06BAB8B7-1641-9A47-8729-E9B1FE78C3F6}" type="pres">
      <dgm:prSet presAssocID="{EB93DFD2-35F0-4A4B-B174-6282424D9F70}" presName="childrenComposite" presStyleCnt="0"/>
      <dgm:spPr/>
      <dgm:t>
        <a:bodyPr/>
        <a:lstStyle/>
        <a:p>
          <a:endParaRPr lang="en-US"/>
        </a:p>
      </dgm:t>
    </dgm:pt>
    <dgm:pt modelId="{369CC43A-9964-5D41-B7E0-AE3EC7087BBE}" type="pres">
      <dgm:prSet presAssocID="{EB93DFD2-35F0-4A4B-B174-6282424D9F70}" presName="dummyMaxCanvas_ChildArea" presStyleCnt="0"/>
      <dgm:spPr/>
      <dgm:t>
        <a:bodyPr/>
        <a:lstStyle/>
        <a:p>
          <a:endParaRPr lang="en-US"/>
        </a:p>
      </dgm:t>
    </dgm:pt>
    <dgm:pt modelId="{76837905-CA09-2746-88F6-1448F0BAA828}" type="pres">
      <dgm:prSet presAssocID="{EB93DFD2-35F0-4A4B-B174-6282424D9F70}" presName="fulcrum" presStyleLbl="alignAccFollowNode1" presStyleIdx="2" presStyleCnt="4"/>
      <dgm:spPr>
        <a:solidFill>
          <a:schemeClr val="tx1">
            <a:alpha val="9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92A2682D-452E-6D4F-A206-58C124765BCE}" type="pres">
      <dgm:prSet presAssocID="{EB93DFD2-35F0-4A4B-B174-6282424D9F70}" presName="balance_33" presStyleLbl="alignAccFollowNode1" presStyleIdx="3" presStyleCnt="4">
        <dgm:presLayoutVars>
          <dgm:bulletEnabled val="1"/>
        </dgm:presLayoutVars>
      </dgm:prSet>
      <dgm:spPr>
        <a:solidFill>
          <a:schemeClr val="tx1">
            <a:alpha val="9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3C410425-11B4-7542-80E4-9BB60C6B87AA}" type="pres">
      <dgm:prSet presAssocID="{EB93DFD2-35F0-4A4B-B174-6282424D9F70}" presName="right_33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100CF-4F62-574D-B0D3-E5F4533F688F}" type="pres">
      <dgm:prSet presAssocID="{EB93DFD2-35F0-4A4B-B174-6282424D9F70}" presName="right_33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D11F7-3A61-9141-B2EC-0292D2FFC22C}" type="pres">
      <dgm:prSet presAssocID="{EB93DFD2-35F0-4A4B-B174-6282424D9F70}" presName="right_33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7F000-F23C-F14F-AE4D-782628AADB47}" type="pres">
      <dgm:prSet presAssocID="{EB93DFD2-35F0-4A4B-B174-6282424D9F70}" presName="left_33_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EAA9C-F09F-8844-A863-7143DD66E211}" type="pres">
      <dgm:prSet presAssocID="{EB93DFD2-35F0-4A4B-B174-6282424D9F70}" presName="left_33_2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AD328-D00D-D64D-B07A-3B55E47A8D72}" type="pres">
      <dgm:prSet presAssocID="{EB93DFD2-35F0-4A4B-B174-6282424D9F70}" presName="left_33_3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1D2371-DA74-4E48-B44A-527A50B5E1F1}" type="presOf" srcId="{FC15AC3A-CE78-1B4F-9B05-4C5A7F79FF7C}" destId="{3C410425-11B4-7542-80E4-9BB60C6B87AA}" srcOrd="0" destOrd="0" presId="urn:microsoft.com/office/officeart/2005/8/layout/balance1"/>
    <dgm:cxn modelId="{817C9B74-41E5-554B-9AF0-B68411DF8208}" srcId="{EB93DFD2-35F0-4A4B-B174-6282424D9F70}" destId="{C6B67E6E-2E78-CB4A-BD6B-A44982B79A25}" srcOrd="1" destOrd="0" parTransId="{F2DF37FE-A7B6-9848-80F1-DF351676861C}" sibTransId="{68641A04-EA9B-1741-9BAF-8E7788ED0C88}"/>
    <dgm:cxn modelId="{BA800555-4E6B-8D4F-8798-B59D7551AE87}" type="presOf" srcId="{3E8045A0-991F-5E4C-A01D-24B07A684C2B}" destId="{7AB100CF-4F62-574D-B0D3-E5F4533F688F}" srcOrd="0" destOrd="0" presId="urn:microsoft.com/office/officeart/2005/8/layout/balance1"/>
    <dgm:cxn modelId="{507CE1AA-7423-8645-A7DE-31694BD675D9}" type="presOf" srcId="{7E290E2C-8871-F34A-A268-D3A65F25D3A9}" destId="{05CAD328-D00D-D64D-B07A-3B55E47A8D72}" srcOrd="0" destOrd="0" presId="urn:microsoft.com/office/officeart/2005/8/layout/balance1"/>
    <dgm:cxn modelId="{A5AA6680-8849-B94B-BBBC-8E163B4082BF}" srcId="{5B66C73D-0E49-FD41-ACE4-76D1FEFF38D7}" destId="{A5B21480-BB55-0C48-86C5-F9B8C38D879E}" srcOrd="1" destOrd="0" parTransId="{696B6DA5-1B5E-1B42-901A-85C95DE3BCC7}" sibTransId="{55E68945-B3EA-C941-B983-A5C4A0AF07A9}"/>
    <dgm:cxn modelId="{91B2B181-65D0-8641-B14D-F686F4E6556E}" type="presOf" srcId="{15A202E2-6D9A-6849-85CD-E1344F4AD078}" destId="{DFA7F000-F23C-F14F-AE4D-782628AADB47}" srcOrd="0" destOrd="0" presId="urn:microsoft.com/office/officeart/2005/8/layout/balance1"/>
    <dgm:cxn modelId="{F9A4826C-7C3D-8842-BA83-48EE27A68121}" srcId="{C6B67E6E-2E78-CB4A-BD6B-A44982B79A25}" destId="{3E8045A0-991F-5E4C-A01D-24B07A684C2B}" srcOrd="1" destOrd="0" parTransId="{54B47BC7-3BDC-F748-8CE1-A30445608921}" sibTransId="{4A2AB28F-46F7-A64F-9D3D-E8D438446E4F}"/>
    <dgm:cxn modelId="{AEB69146-21B4-5843-8D42-D2F67AA99AAC}" srcId="{EB93DFD2-35F0-4A4B-B174-6282424D9F70}" destId="{5B66C73D-0E49-FD41-ACE4-76D1FEFF38D7}" srcOrd="0" destOrd="0" parTransId="{4B47B2AF-22F6-B24D-B640-CE080C0654AC}" sibTransId="{6E404D6B-6B00-0343-B6DD-F903E8D090E4}"/>
    <dgm:cxn modelId="{25914FF2-1947-B04F-9FA0-46AB058D679B}" type="presOf" srcId="{5B66C73D-0E49-FD41-ACE4-76D1FEFF38D7}" destId="{23A9E956-E2FB-2744-9C9D-7C3060C7D105}" srcOrd="0" destOrd="0" presId="urn:microsoft.com/office/officeart/2005/8/layout/balance1"/>
    <dgm:cxn modelId="{5610AD5B-98C3-E842-BF16-5110A56E1472}" srcId="{5B66C73D-0E49-FD41-ACE4-76D1FEFF38D7}" destId="{7E290E2C-8871-F34A-A268-D3A65F25D3A9}" srcOrd="2" destOrd="0" parTransId="{CE38C4C4-778E-3442-B1A1-6B76D82FF29E}" sibTransId="{D0C52DBF-36D4-1F48-90A7-7A7B6A96C37E}"/>
    <dgm:cxn modelId="{BF156556-53CD-5542-AAD3-06B7303625D3}" type="presOf" srcId="{41FC441F-4F98-A34D-A0D7-F0D90183FAD3}" destId="{E85D11F7-3A61-9141-B2EC-0292D2FFC22C}" srcOrd="0" destOrd="0" presId="urn:microsoft.com/office/officeart/2005/8/layout/balance1"/>
    <dgm:cxn modelId="{2373B581-935E-FF48-996B-FA019E0AE98A}" type="presOf" srcId="{C6B67E6E-2E78-CB4A-BD6B-A44982B79A25}" destId="{24C419D1-33A4-AD41-AABF-207CEAA54CA0}" srcOrd="0" destOrd="0" presId="urn:microsoft.com/office/officeart/2005/8/layout/balance1"/>
    <dgm:cxn modelId="{F7DDB776-1E45-5843-9344-B8E94892302B}" type="presOf" srcId="{A5B21480-BB55-0C48-86C5-F9B8C38D879E}" destId="{A4DEAA9C-F09F-8844-A863-7143DD66E211}" srcOrd="0" destOrd="0" presId="urn:microsoft.com/office/officeart/2005/8/layout/balance1"/>
    <dgm:cxn modelId="{6FD0CFFC-94D9-8741-AA3A-4C61BE84A87E}" type="presOf" srcId="{EB93DFD2-35F0-4A4B-B174-6282424D9F70}" destId="{A52BA36F-FB90-F044-9933-E448454876AC}" srcOrd="0" destOrd="0" presId="urn:microsoft.com/office/officeart/2005/8/layout/balance1"/>
    <dgm:cxn modelId="{1991B212-D39A-2448-A9A1-A426CCD0A240}" srcId="{C6B67E6E-2E78-CB4A-BD6B-A44982B79A25}" destId="{FC15AC3A-CE78-1B4F-9B05-4C5A7F79FF7C}" srcOrd="0" destOrd="0" parTransId="{8369EC0B-8999-6649-9C91-71210C1C0181}" sibTransId="{251C8019-05D2-B84C-B2AF-F48D6DAEB528}"/>
    <dgm:cxn modelId="{38C6B43A-DA66-4747-B3FC-E60DD76A8426}" srcId="{5B66C73D-0E49-FD41-ACE4-76D1FEFF38D7}" destId="{15A202E2-6D9A-6849-85CD-E1344F4AD078}" srcOrd="0" destOrd="0" parTransId="{5692A658-973C-EA48-BB37-0F70F6D5F0A4}" sibTransId="{1E9633E6-3A1A-7040-95ED-FEE8995BFD12}"/>
    <dgm:cxn modelId="{B7B66A2C-1276-8946-9745-C53B7A2523B8}" srcId="{C6B67E6E-2E78-CB4A-BD6B-A44982B79A25}" destId="{41FC441F-4F98-A34D-A0D7-F0D90183FAD3}" srcOrd="2" destOrd="0" parTransId="{891B9478-6F33-8442-9F92-773085CE5CD7}" sibTransId="{08021406-8DAE-A043-A932-724E852E858D}"/>
    <dgm:cxn modelId="{DD01F752-15B5-1E47-8BA4-C94A7B0762F7}" type="presParOf" srcId="{A52BA36F-FB90-F044-9933-E448454876AC}" destId="{210B62B1-7E54-C541-81CC-96149067EAA9}" srcOrd="0" destOrd="0" presId="urn:microsoft.com/office/officeart/2005/8/layout/balance1"/>
    <dgm:cxn modelId="{FD470D35-A25A-A64A-9F3C-D2F50C54B4ED}" type="presParOf" srcId="{A52BA36F-FB90-F044-9933-E448454876AC}" destId="{71D08441-AF3B-394C-B7C8-4363EA01E898}" srcOrd="1" destOrd="0" presId="urn:microsoft.com/office/officeart/2005/8/layout/balance1"/>
    <dgm:cxn modelId="{953A5D81-4E0D-4D4E-9351-7D03147BA68B}" type="presParOf" srcId="{71D08441-AF3B-394C-B7C8-4363EA01E898}" destId="{23A9E956-E2FB-2744-9C9D-7C3060C7D105}" srcOrd="0" destOrd="0" presId="urn:microsoft.com/office/officeart/2005/8/layout/balance1"/>
    <dgm:cxn modelId="{A5B3C9D4-C3FE-7844-B476-35BC8C8ECC02}" type="presParOf" srcId="{71D08441-AF3B-394C-B7C8-4363EA01E898}" destId="{24C419D1-33A4-AD41-AABF-207CEAA54CA0}" srcOrd="1" destOrd="0" presId="urn:microsoft.com/office/officeart/2005/8/layout/balance1"/>
    <dgm:cxn modelId="{FBE1A779-570F-3B4C-B9A3-0FD420B817DF}" type="presParOf" srcId="{A52BA36F-FB90-F044-9933-E448454876AC}" destId="{06BAB8B7-1641-9A47-8729-E9B1FE78C3F6}" srcOrd="2" destOrd="0" presId="urn:microsoft.com/office/officeart/2005/8/layout/balance1"/>
    <dgm:cxn modelId="{57270E94-C800-8947-BABA-D688F350972D}" type="presParOf" srcId="{06BAB8B7-1641-9A47-8729-E9B1FE78C3F6}" destId="{369CC43A-9964-5D41-B7E0-AE3EC7087BBE}" srcOrd="0" destOrd="0" presId="urn:microsoft.com/office/officeart/2005/8/layout/balance1"/>
    <dgm:cxn modelId="{98A692BD-1502-9743-AF5D-0D474CF09148}" type="presParOf" srcId="{06BAB8B7-1641-9A47-8729-E9B1FE78C3F6}" destId="{76837905-CA09-2746-88F6-1448F0BAA828}" srcOrd="1" destOrd="0" presId="urn:microsoft.com/office/officeart/2005/8/layout/balance1"/>
    <dgm:cxn modelId="{287AF926-55D1-EE41-BB97-955E040A3D0E}" type="presParOf" srcId="{06BAB8B7-1641-9A47-8729-E9B1FE78C3F6}" destId="{92A2682D-452E-6D4F-A206-58C124765BCE}" srcOrd="2" destOrd="0" presId="urn:microsoft.com/office/officeart/2005/8/layout/balance1"/>
    <dgm:cxn modelId="{AC6A1AC1-865F-FA42-AB4C-CA4F84B8F282}" type="presParOf" srcId="{06BAB8B7-1641-9A47-8729-E9B1FE78C3F6}" destId="{3C410425-11B4-7542-80E4-9BB60C6B87AA}" srcOrd="3" destOrd="0" presId="urn:microsoft.com/office/officeart/2005/8/layout/balance1"/>
    <dgm:cxn modelId="{FF3F085F-692D-714B-91E6-0B2FBD858A6F}" type="presParOf" srcId="{06BAB8B7-1641-9A47-8729-E9B1FE78C3F6}" destId="{7AB100CF-4F62-574D-B0D3-E5F4533F688F}" srcOrd="4" destOrd="0" presId="urn:microsoft.com/office/officeart/2005/8/layout/balance1"/>
    <dgm:cxn modelId="{06892434-16A5-6340-A474-3913F2931D74}" type="presParOf" srcId="{06BAB8B7-1641-9A47-8729-E9B1FE78C3F6}" destId="{E85D11F7-3A61-9141-B2EC-0292D2FFC22C}" srcOrd="5" destOrd="0" presId="urn:microsoft.com/office/officeart/2005/8/layout/balance1"/>
    <dgm:cxn modelId="{6D71D432-685A-8248-B901-CC8F29EB68C8}" type="presParOf" srcId="{06BAB8B7-1641-9A47-8729-E9B1FE78C3F6}" destId="{DFA7F000-F23C-F14F-AE4D-782628AADB47}" srcOrd="6" destOrd="0" presId="urn:microsoft.com/office/officeart/2005/8/layout/balance1"/>
    <dgm:cxn modelId="{9A916C5C-1D0E-3C45-B5AE-38F28A9EEA67}" type="presParOf" srcId="{06BAB8B7-1641-9A47-8729-E9B1FE78C3F6}" destId="{A4DEAA9C-F09F-8844-A863-7143DD66E211}" srcOrd="7" destOrd="0" presId="urn:microsoft.com/office/officeart/2005/8/layout/balance1"/>
    <dgm:cxn modelId="{87A462D2-B0C7-7F44-B58C-0E88139BFECE}" type="presParOf" srcId="{06BAB8B7-1641-9A47-8729-E9B1FE78C3F6}" destId="{05CAD328-D00D-D64D-B07A-3B55E47A8D72}" srcOrd="8" destOrd="0" presId="urn:microsoft.com/office/officeart/2005/8/layout/balance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ADD560-843A-5B42-BD70-BD183BABBAA1}" type="doc">
      <dgm:prSet loTypeId="urn:microsoft.com/office/officeart/2005/8/layout/radial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B6F62BE-0971-D749-ABAB-1AA31203B686}">
      <dgm:prSet phldrT="[Text]" phldr="1" custT="1"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 sz="1200" dirty="0">
            <a:latin typeface="Tahoma"/>
            <a:cs typeface="Tahoma"/>
          </a:endParaRPr>
        </a:p>
      </dgm:t>
    </dgm:pt>
    <dgm:pt modelId="{88AE1F85-F969-364D-82AE-89619D73518D}" type="parTrans" cxnId="{B7E973E3-9CFD-1948-AEC7-AC234C07BF6A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CB0BF3E8-0E57-4249-BFF2-F9AC1339A08D}" type="sibTrans" cxnId="{B7E973E3-9CFD-1948-AEC7-AC234C07BF6A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75852C3B-48A4-F94E-B8EB-3E1BD718617B}">
      <dgm:prSet phldrT="[Text]" custT="1"/>
      <dgm:spPr/>
      <dgm:t>
        <a:bodyPr/>
        <a:lstStyle/>
        <a:p>
          <a:r>
            <a:rPr lang="en-US" sz="1200" dirty="0" smtClean="0">
              <a:latin typeface="Tahoma"/>
              <a:cs typeface="Tahoma"/>
            </a:rPr>
            <a:t>Behavior</a:t>
          </a:r>
          <a:endParaRPr lang="en-US" sz="1200" dirty="0">
            <a:latin typeface="Tahoma"/>
            <a:cs typeface="Tahoma"/>
          </a:endParaRPr>
        </a:p>
      </dgm:t>
    </dgm:pt>
    <dgm:pt modelId="{21CA4B19-820C-D74C-8592-A9B372EBA734}" type="parTrans" cxnId="{A06C0502-83A9-504C-93BC-9D248AA42291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2ED40F71-47DF-C349-A1D7-5B3FA667F50F}" type="sibTrans" cxnId="{A06C0502-83A9-504C-93BC-9D248AA42291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21446903-E3E4-E646-A013-B33B082D88A4}">
      <dgm:prSet phldrT="[Text]" custT="1"/>
      <dgm:spPr/>
      <dgm:t>
        <a:bodyPr/>
        <a:lstStyle/>
        <a:p>
          <a:r>
            <a:rPr lang="en-US" sz="1200" dirty="0" smtClean="0">
              <a:latin typeface="Tahoma"/>
              <a:cs typeface="Tahoma"/>
            </a:rPr>
            <a:t>Academic</a:t>
          </a:r>
          <a:endParaRPr lang="en-US" sz="1200" dirty="0">
            <a:latin typeface="Tahoma"/>
            <a:cs typeface="Tahoma"/>
          </a:endParaRPr>
        </a:p>
      </dgm:t>
    </dgm:pt>
    <dgm:pt modelId="{99CE6F3E-D7F5-2A48-8CC4-6AFE1400A8F0}" type="parTrans" cxnId="{0DED087D-2AE7-904A-B6F7-B7375F2474C9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55E7F1C2-432D-CC44-8106-9222D318055F}" type="sibTrans" cxnId="{0DED087D-2AE7-904A-B6F7-B7375F2474C9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3C8E738A-F16E-6B4F-9809-FEC434074C2C}">
      <dgm:prSet phldrT="[Text]" custT="1"/>
      <dgm:spPr/>
      <dgm:t>
        <a:bodyPr/>
        <a:lstStyle/>
        <a:p>
          <a:r>
            <a:rPr lang="en-US" sz="1200" dirty="0" smtClean="0">
              <a:latin typeface="Tahoma"/>
              <a:cs typeface="Tahoma"/>
            </a:rPr>
            <a:t>Strengths</a:t>
          </a:r>
          <a:endParaRPr lang="en-US" sz="1200" dirty="0">
            <a:latin typeface="Tahoma"/>
            <a:cs typeface="Tahoma"/>
          </a:endParaRPr>
        </a:p>
      </dgm:t>
    </dgm:pt>
    <dgm:pt modelId="{DA5549BF-AECA-AA4C-847E-6A6E5912FDF9}" type="parTrans" cxnId="{7A7D1A7B-2684-5D4D-9BEB-0239E11D6A62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370C746E-7C7A-CF41-B88B-EAB2068FD08B}" type="sibTrans" cxnId="{7A7D1A7B-2684-5D4D-9BEB-0239E11D6A62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A99376E8-EC14-BD46-BA7F-5C75D6117673}">
      <dgm:prSet phldrT="[Text]" custT="1"/>
      <dgm:spPr/>
      <dgm:t>
        <a:bodyPr/>
        <a:lstStyle/>
        <a:p>
          <a:r>
            <a:rPr lang="en-US" sz="1200" dirty="0" smtClean="0">
              <a:latin typeface="Tahoma"/>
              <a:cs typeface="Tahoma"/>
            </a:rPr>
            <a:t>Needs</a:t>
          </a:r>
          <a:endParaRPr lang="en-US" sz="1200" dirty="0">
            <a:latin typeface="Tahoma"/>
            <a:cs typeface="Tahoma"/>
          </a:endParaRPr>
        </a:p>
      </dgm:t>
    </dgm:pt>
    <dgm:pt modelId="{D3723B35-9406-A84E-AE61-39505070AF72}" type="parTrans" cxnId="{8C1588FE-F771-5C4C-A4CA-E32B9D2C0076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6E411B4E-5254-2743-B735-9DD94DA6D794}" type="sibTrans" cxnId="{8C1588FE-F771-5C4C-A4CA-E32B9D2C0076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EFF070D1-3D05-5C47-9556-62AECD77AE4E}" type="pres">
      <dgm:prSet presAssocID="{C5ADD560-843A-5B42-BD70-BD183BABBAA1}" presName="composite" presStyleCnt="0">
        <dgm:presLayoutVars>
          <dgm:chMax val="1"/>
          <dgm:dir/>
          <dgm:resizeHandles val="exact"/>
        </dgm:presLayoutVars>
      </dgm:prSet>
      <dgm:spPr/>
    </dgm:pt>
    <dgm:pt modelId="{F179DB9E-E4E6-BD4B-ACFF-6D5B313046AA}" type="pres">
      <dgm:prSet presAssocID="{C5ADD560-843A-5B42-BD70-BD183BABBAA1}" presName="radial" presStyleCnt="0">
        <dgm:presLayoutVars>
          <dgm:animLvl val="ctr"/>
        </dgm:presLayoutVars>
      </dgm:prSet>
      <dgm:spPr/>
    </dgm:pt>
    <dgm:pt modelId="{4095A4B4-5214-D948-B7EB-EEFC95BFE09D}" type="pres">
      <dgm:prSet presAssocID="{CB6F62BE-0971-D749-ABAB-1AA31203B686}" presName="centerShape" presStyleLbl="vennNode1" presStyleIdx="0" presStyleCnt="5"/>
      <dgm:spPr/>
    </dgm:pt>
    <dgm:pt modelId="{A6CB15B6-AF48-9C4C-910E-89405CFADF8B}" type="pres">
      <dgm:prSet presAssocID="{75852C3B-48A4-F94E-B8EB-3E1BD718617B}" presName="node" presStyleLbl="vennNode1" presStyleIdx="1" presStyleCnt="5">
        <dgm:presLayoutVars>
          <dgm:bulletEnabled val="1"/>
        </dgm:presLayoutVars>
      </dgm:prSet>
      <dgm:spPr/>
    </dgm:pt>
    <dgm:pt modelId="{9CD6C20C-D1BB-1541-965B-79BEF3DB88D0}" type="pres">
      <dgm:prSet presAssocID="{21446903-E3E4-E646-A013-B33B082D88A4}" presName="node" presStyleLbl="vennNode1" presStyleIdx="2" presStyleCnt="5">
        <dgm:presLayoutVars>
          <dgm:bulletEnabled val="1"/>
        </dgm:presLayoutVars>
      </dgm:prSet>
      <dgm:spPr/>
    </dgm:pt>
    <dgm:pt modelId="{3CD5F60A-BEEA-A74E-BC2E-5EA3F259BFA4}" type="pres">
      <dgm:prSet presAssocID="{3C8E738A-F16E-6B4F-9809-FEC434074C2C}" presName="node" presStyleLbl="vennNode1" presStyleIdx="3" presStyleCnt="5">
        <dgm:presLayoutVars>
          <dgm:bulletEnabled val="1"/>
        </dgm:presLayoutVars>
      </dgm:prSet>
      <dgm:spPr/>
    </dgm:pt>
    <dgm:pt modelId="{95EB18C8-4426-4B42-8101-1C2FE69D36AC}" type="pres">
      <dgm:prSet presAssocID="{A99376E8-EC14-BD46-BA7F-5C75D6117673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B7E973E3-9CFD-1948-AEC7-AC234C07BF6A}" srcId="{C5ADD560-843A-5B42-BD70-BD183BABBAA1}" destId="{CB6F62BE-0971-D749-ABAB-1AA31203B686}" srcOrd="0" destOrd="0" parTransId="{88AE1F85-F969-364D-82AE-89619D73518D}" sibTransId="{CB0BF3E8-0E57-4249-BFF2-F9AC1339A08D}"/>
    <dgm:cxn modelId="{6DFAD919-75E1-754D-AF34-E9F863A48E82}" type="presOf" srcId="{C5ADD560-843A-5B42-BD70-BD183BABBAA1}" destId="{EFF070D1-3D05-5C47-9556-62AECD77AE4E}" srcOrd="0" destOrd="0" presId="urn:microsoft.com/office/officeart/2005/8/layout/radial3"/>
    <dgm:cxn modelId="{0DED087D-2AE7-904A-B6F7-B7375F2474C9}" srcId="{CB6F62BE-0971-D749-ABAB-1AA31203B686}" destId="{21446903-E3E4-E646-A013-B33B082D88A4}" srcOrd="1" destOrd="0" parTransId="{99CE6F3E-D7F5-2A48-8CC4-6AFE1400A8F0}" sibTransId="{55E7F1C2-432D-CC44-8106-9222D318055F}"/>
    <dgm:cxn modelId="{CA22344F-F427-664B-B61F-3187061A5074}" type="presOf" srcId="{75852C3B-48A4-F94E-B8EB-3E1BD718617B}" destId="{A6CB15B6-AF48-9C4C-910E-89405CFADF8B}" srcOrd="0" destOrd="0" presId="urn:microsoft.com/office/officeart/2005/8/layout/radial3"/>
    <dgm:cxn modelId="{2CEF76F2-D85C-8E4A-89D0-4144F3A10D30}" type="presOf" srcId="{3C8E738A-F16E-6B4F-9809-FEC434074C2C}" destId="{3CD5F60A-BEEA-A74E-BC2E-5EA3F259BFA4}" srcOrd="0" destOrd="0" presId="urn:microsoft.com/office/officeart/2005/8/layout/radial3"/>
    <dgm:cxn modelId="{7A7D1A7B-2684-5D4D-9BEB-0239E11D6A62}" srcId="{CB6F62BE-0971-D749-ABAB-1AA31203B686}" destId="{3C8E738A-F16E-6B4F-9809-FEC434074C2C}" srcOrd="2" destOrd="0" parTransId="{DA5549BF-AECA-AA4C-847E-6A6E5912FDF9}" sibTransId="{370C746E-7C7A-CF41-B88B-EAB2068FD08B}"/>
    <dgm:cxn modelId="{97DC17A9-919A-0F47-89D3-6288027EBFCC}" type="presOf" srcId="{A99376E8-EC14-BD46-BA7F-5C75D6117673}" destId="{95EB18C8-4426-4B42-8101-1C2FE69D36AC}" srcOrd="0" destOrd="0" presId="urn:microsoft.com/office/officeart/2005/8/layout/radial3"/>
    <dgm:cxn modelId="{A06C0502-83A9-504C-93BC-9D248AA42291}" srcId="{CB6F62BE-0971-D749-ABAB-1AA31203B686}" destId="{75852C3B-48A4-F94E-B8EB-3E1BD718617B}" srcOrd="0" destOrd="0" parTransId="{21CA4B19-820C-D74C-8592-A9B372EBA734}" sibTransId="{2ED40F71-47DF-C349-A1D7-5B3FA667F50F}"/>
    <dgm:cxn modelId="{07BF6E25-BAB9-0F48-AC13-D25E90D3FEF1}" type="presOf" srcId="{CB6F62BE-0971-D749-ABAB-1AA31203B686}" destId="{4095A4B4-5214-D948-B7EB-EEFC95BFE09D}" srcOrd="0" destOrd="0" presId="urn:microsoft.com/office/officeart/2005/8/layout/radial3"/>
    <dgm:cxn modelId="{9716AB98-0494-294C-9522-6E8BA2074062}" type="presOf" srcId="{21446903-E3E4-E646-A013-B33B082D88A4}" destId="{9CD6C20C-D1BB-1541-965B-79BEF3DB88D0}" srcOrd="0" destOrd="0" presId="urn:microsoft.com/office/officeart/2005/8/layout/radial3"/>
    <dgm:cxn modelId="{8C1588FE-F771-5C4C-A4CA-E32B9D2C0076}" srcId="{CB6F62BE-0971-D749-ABAB-1AA31203B686}" destId="{A99376E8-EC14-BD46-BA7F-5C75D6117673}" srcOrd="3" destOrd="0" parTransId="{D3723B35-9406-A84E-AE61-39505070AF72}" sibTransId="{6E411B4E-5254-2743-B735-9DD94DA6D794}"/>
    <dgm:cxn modelId="{A7488F85-99EA-5542-BD75-2D51FC17B265}" type="presParOf" srcId="{EFF070D1-3D05-5C47-9556-62AECD77AE4E}" destId="{F179DB9E-E4E6-BD4B-ACFF-6D5B313046AA}" srcOrd="0" destOrd="0" presId="urn:microsoft.com/office/officeart/2005/8/layout/radial3"/>
    <dgm:cxn modelId="{0B867F54-735D-A841-8469-6161455AD621}" type="presParOf" srcId="{F179DB9E-E4E6-BD4B-ACFF-6D5B313046AA}" destId="{4095A4B4-5214-D948-B7EB-EEFC95BFE09D}" srcOrd="0" destOrd="0" presId="urn:microsoft.com/office/officeart/2005/8/layout/radial3"/>
    <dgm:cxn modelId="{B2F4B025-DA77-2248-930B-8C1ADB179FCB}" type="presParOf" srcId="{F179DB9E-E4E6-BD4B-ACFF-6D5B313046AA}" destId="{A6CB15B6-AF48-9C4C-910E-89405CFADF8B}" srcOrd="1" destOrd="0" presId="urn:microsoft.com/office/officeart/2005/8/layout/radial3"/>
    <dgm:cxn modelId="{FDC8AD36-E32B-C34C-A13E-88B3AD137A75}" type="presParOf" srcId="{F179DB9E-E4E6-BD4B-ACFF-6D5B313046AA}" destId="{9CD6C20C-D1BB-1541-965B-79BEF3DB88D0}" srcOrd="2" destOrd="0" presId="urn:microsoft.com/office/officeart/2005/8/layout/radial3"/>
    <dgm:cxn modelId="{07DA2087-7B70-BF43-8469-CE103B53F09C}" type="presParOf" srcId="{F179DB9E-E4E6-BD4B-ACFF-6D5B313046AA}" destId="{3CD5F60A-BEEA-A74E-BC2E-5EA3F259BFA4}" srcOrd="3" destOrd="0" presId="urn:microsoft.com/office/officeart/2005/8/layout/radial3"/>
    <dgm:cxn modelId="{8DB5CCB4-A34C-8446-94A6-4E55B7D9759F}" type="presParOf" srcId="{F179DB9E-E4E6-BD4B-ACFF-6D5B313046AA}" destId="{95EB18C8-4426-4B42-8101-1C2FE69D36A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5ADD560-843A-5B42-BD70-BD183BABBAA1}" type="doc">
      <dgm:prSet loTypeId="urn:microsoft.com/office/officeart/2005/8/layout/radial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B6F62BE-0971-D749-ABAB-1AA31203B686}">
      <dgm:prSet phldrT="[Text]" phldr="1" custT="1"/>
      <dgm:spPr>
        <a:solidFill>
          <a:srgbClr val="FFFFFF">
            <a:alpha val="50000"/>
          </a:srgbClr>
        </a:solidFill>
        <a:ln>
          <a:solidFill>
            <a:srgbClr val="000000"/>
          </a:solidFill>
        </a:ln>
      </dgm:spPr>
      <dgm:t>
        <a:bodyPr/>
        <a:lstStyle/>
        <a:p>
          <a:endParaRPr lang="en-US" sz="1200" dirty="0">
            <a:latin typeface="Tahoma"/>
            <a:cs typeface="Tahoma"/>
          </a:endParaRPr>
        </a:p>
      </dgm:t>
    </dgm:pt>
    <dgm:pt modelId="{88AE1F85-F969-364D-82AE-89619D73518D}" type="parTrans" cxnId="{B7E973E3-9CFD-1948-AEC7-AC234C07BF6A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CB0BF3E8-0E57-4249-BFF2-F9AC1339A08D}" type="sibTrans" cxnId="{B7E973E3-9CFD-1948-AEC7-AC234C07BF6A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75852C3B-48A4-F94E-B8EB-3E1BD718617B}">
      <dgm:prSet phldrT="[Text]" custT="1"/>
      <dgm:spPr/>
      <dgm:t>
        <a:bodyPr/>
        <a:lstStyle/>
        <a:p>
          <a:r>
            <a:rPr lang="en-US" sz="1200" dirty="0" smtClean="0">
              <a:latin typeface="Tahoma"/>
              <a:cs typeface="Tahoma"/>
            </a:rPr>
            <a:t>Readiness</a:t>
          </a:r>
          <a:endParaRPr lang="en-US" sz="1200" dirty="0">
            <a:latin typeface="Tahoma"/>
            <a:cs typeface="Tahoma"/>
          </a:endParaRPr>
        </a:p>
      </dgm:t>
    </dgm:pt>
    <dgm:pt modelId="{21CA4B19-820C-D74C-8592-A9B372EBA734}" type="parTrans" cxnId="{A06C0502-83A9-504C-93BC-9D248AA42291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2ED40F71-47DF-C349-A1D7-5B3FA667F50F}" type="sibTrans" cxnId="{A06C0502-83A9-504C-93BC-9D248AA42291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21446903-E3E4-E646-A013-B33B082D88A4}">
      <dgm:prSet phldrT="[Text]" custT="1"/>
      <dgm:spPr/>
      <dgm:t>
        <a:bodyPr/>
        <a:lstStyle/>
        <a:p>
          <a:r>
            <a:rPr lang="en-US" sz="1200" dirty="0" err="1" smtClean="0">
              <a:latin typeface="Tahoma"/>
              <a:cs typeface="Tahoma"/>
            </a:rPr>
            <a:t>Implemen-tation</a:t>
          </a:r>
          <a:endParaRPr lang="en-US" sz="1200" dirty="0">
            <a:latin typeface="Tahoma"/>
            <a:cs typeface="Tahoma"/>
          </a:endParaRPr>
        </a:p>
      </dgm:t>
    </dgm:pt>
    <dgm:pt modelId="{99CE6F3E-D7F5-2A48-8CC4-6AFE1400A8F0}" type="parTrans" cxnId="{0DED087D-2AE7-904A-B6F7-B7375F2474C9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55E7F1C2-432D-CC44-8106-9222D318055F}" type="sibTrans" cxnId="{0DED087D-2AE7-904A-B6F7-B7375F2474C9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3C8E738A-F16E-6B4F-9809-FEC434074C2C}">
      <dgm:prSet phldrT="[Text]" custT="1"/>
      <dgm:spPr/>
      <dgm:t>
        <a:bodyPr/>
        <a:lstStyle/>
        <a:p>
          <a:r>
            <a:rPr lang="en-US" sz="1200" dirty="0" smtClean="0">
              <a:latin typeface="Tahoma"/>
              <a:cs typeface="Tahoma"/>
            </a:rPr>
            <a:t>Fidelity</a:t>
          </a:r>
          <a:endParaRPr lang="en-US" sz="1200" dirty="0">
            <a:latin typeface="Tahoma"/>
            <a:cs typeface="Tahoma"/>
          </a:endParaRPr>
        </a:p>
      </dgm:t>
    </dgm:pt>
    <dgm:pt modelId="{DA5549BF-AECA-AA4C-847E-6A6E5912FDF9}" type="parTrans" cxnId="{7A7D1A7B-2684-5D4D-9BEB-0239E11D6A62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370C746E-7C7A-CF41-B88B-EAB2068FD08B}" type="sibTrans" cxnId="{7A7D1A7B-2684-5D4D-9BEB-0239E11D6A62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A99376E8-EC14-BD46-BA7F-5C75D6117673}">
      <dgm:prSet phldrT="[Text]" custT="1"/>
      <dgm:spPr/>
      <dgm:t>
        <a:bodyPr/>
        <a:lstStyle/>
        <a:p>
          <a:r>
            <a:rPr lang="en-US" sz="1200" dirty="0" smtClean="0">
              <a:latin typeface="Tahoma"/>
              <a:cs typeface="Tahoma"/>
            </a:rPr>
            <a:t>Progress Monitoring</a:t>
          </a:r>
          <a:endParaRPr lang="en-US" sz="1200" dirty="0">
            <a:latin typeface="Tahoma"/>
            <a:cs typeface="Tahoma"/>
          </a:endParaRPr>
        </a:p>
      </dgm:t>
    </dgm:pt>
    <dgm:pt modelId="{D3723B35-9406-A84E-AE61-39505070AF72}" type="parTrans" cxnId="{8C1588FE-F771-5C4C-A4CA-E32B9D2C0076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6E411B4E-5254-2743-B735-9DD94DA6D794}" type="sibTrans" cxnId="{8C1588FE-F771-5C4C-A4CA-E32B9D2C0076}">
      <dgm:prSet/>
      <dgm:spPr/>
      <dgm:t>
        <a:bodyPr/>
        <a:lstStyle/>
        <a:p>
          <a:endParaRPr lang="en-US" sz="1200">
            <a:latin typeface="Tahoma"/>
            <a:cs typeface="Tahoma"/>
          </a:endParaRPr>
        </a:p>
      </dgm:t>
    </dgm:pt>
    <dgm:pt modelId="{30FA16F9-5771-AA4F-82AF-C92B01D317F6}">
      <dgm:prSet phldrT="[Text]" custT="1"/>
      <dgm:spPr/>
      <dgm:t>
        <a:bodyPr/>
        <a:lstStyle/>
        <a:p>
          <a:r>
            <a:rPr lang="en-US" sz="1200" dirty="0" smtClean="0">
              <a:latin typeface="Tahoma"/>
              <a:cs typeface="Tahoma"/>
            </a:rPr>
            <a:t>Screening</a:t>
          </a:r>
          <a:endParaRPr lang="en-US" sz="1200" dirty="0">
            <a:latin typeface="Tahoma"/>
            <a:cs typeface="Tahoma"/>
          </a:endParaRPr>
        </a:p>
      </dgm:t>
    </dgm:pt>
    <dgm:pt modelId="{6222349D-3091-B442-A477-71ED5F3EE3C7}" type="parTrans" cxnId="{25F66D40-6B57-1441-B5B8-BC5ABDCE4F9E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C79EBE9E-B48E-D040-A8D0-519572085014}" type="sibTrans" cxnId="{25F66D40-6B57-1441-B5B8-BC5ABDCE4F9E}">
      <dgm:prSet/>
      <dgm:spPr/>
      <dgm:t>
        <a:bodyPr/>
        <a:lstStyle/>
        <a:p>
          <a:endParaRPr lang="en-US">
            <a:latin typeface="Tahoma"/>
            <a:cs typeface="Tahoma"/>
          </a:endParaRPr>
        </a:p>
      </dgm:t>
    </dgm:pt>
    <dgm:pt modelId="{EFF070D1-3D05-5C47-9556-62AECD77AE4E}" type="pres">
      <dgm:prSet presAssocID="{C5ADD560-843A-5B42-BD70-BD183BABBAA1}" presName="composite" presStyleCnt="0">
        <dgm:presLayoutVars>
          <dgm:chMax val="1"/>
          <dgm:dir/>
          <dgm:resizeHandles val="exact"/>
        </dgm:presLayoutVars>
      </dgm:prSet>
      <dgm:spPr/>
    </dgm:pt>
    <dgm:pt modelId="{F179DB9E-E4E6-BD4B-ACFF-6D5B313046AA}" type="pres">
      <dgm:prSet presAssocID="{C5ADD560-843A-5B42-BD70-BD183BABBAA1}" presName="radial" presStyleCnt="0">
        <dgm:presLayoutVars>
          <dgm:animLvl val="ctr"/>
        </dgm:presLayoutVars>
      </dgm:prSet>
      <dgm:spPr/>
    </dgm:pt>
    <dgm:pt modelId="{4095A4B4-5214-D948-B7EB-EEFC95BFE09D}" type="pres">
      <dgm:prSet presAssocID="{CB6F62BE-0971-D749-ABAB-1AA31203B686}" presName="centerShape" presStyleLbl="vennNode1" presStyleIdx="0" presStyleCnt="6"/>
      <dgm:spPr/>
    </dgm:pt>
    <dgm:pt modelId="{A6CB15B6-AF48-9C4C-910E-89405CFADF8B}" type="pres">
      <dgm:prSet presAssocID="{75852C3B-48A4-F94E-B8EB-3E1BD718617B}" presName="node" presStyleLbl="vennNode1" presStyleIdx="1" presStyleCnt="6">
        <dgm:presLayoutVars>
          <dgm:bulletEnabled val="1"/>
        </dgm:presLayoutVars>
      </dgm:prSet>
      <dgm:spPr/>
    </dgm:pt>
    <dgm:pt modelId="{CA2C3981-C45F-A74F-B3D8-AB91CBF95D10}" type="pres">
      <dgm:prSet presAssocID="{30FA16F9-5771-AA4F-82AF-C92B01D317F6}" presName="node" presStyleLbl="vennNode1" presStyleIdx="2" presStyleCnt="6">
        <dgm:presLayoutVars>
          <dgm:bulletEnabled val="1"/>
        </dgm:presLayoutVars>
      </dgm:prSet>
      <dgm:spPr/>
    </dgm:pt>
    <dgm:pt modelId="{9CD6C20C-D1BB-1541-965B-79BEF3DB88D0}" type="pres">
      <dgm:prSet presAssocID="{21446903-E3E4-E646-A013-B33B082D88A4}" presName="node" presStyleLbl="vennNode1" presStyleIdx="3" presStyleCnt="6">
        <dgm:presLayoutVars>
          <dgm:bulletEnabled val="1"/>
        </dgm:presLayoutVars>
      </dgm:prSet>
      <dgm:spPr/>
    </dgm:pt>
    <dgm:pt modelId="{3CD5F60A-BEEA-A74E-BC2E-5EA3F259BFA4}" type="pres">
      <dgm:prSet presAssocID="{3C8E738A-F16E-6B4F-9809-FEC434074C2C}" presName="node" presStyleLbl="vennNode1" presStyleIdx="4" presStyleCnt="6">
        <dgm:presLayoutVars>
          <dgm:bulletEnabled val="1"/>
        </dgm:presLayoutVars>
      </dgm:prSet>
      <dgm:spPr/>
    </dgm:pt>
    <dgm:pt modelId="{95EB18C8-4426-4B42-8101-1C2FE69D36AC}" type="pres">
      <dgm:prSet presAssocID="{A99376E8-EC14-BD46-BA7F-5C75D6117673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A06C0502-83A9-504C-93BC-9D248AA42291}" srcId="{CB6F62BE-0971-D749-ABAB-1AA31203B686}" destId="{75852C3B-48A4-F94E-B8EB-3E1BD718617B}" srcOrd="0" destOrd="0" parTransId="{21CA4B19-820C-D74C-8592-A9B372EBA734}" sibTransId="{2ED40F71-47DF-C349-A1D7-5B3FA667F50F}"/>
    <dgm:cxn modelId="{0DED087D-2AE7-904A-B6F7-B7375F2474C9}" srcId="{CB6F62BE-0971-D749-ABAB-1AA31203B686}" destId="{21446903-E3E4-E646-A013-B33B082D88A4}" srcOrd="2" destOrd="0" parTransId="{99CE6F3E-D7F5-2A48-8CC4-6AFE1400A8F0}" sibTransId="{55E7F1C2-432D-CC44-8106-9222D318055F}"/>
    <dgm:cxn modelId="{C5041742-4320-4D42-877F-989178B62E36}" type="presOf" srcId="{A99376E8-EC14-BD46-BA7F-5C75D6117673}" destId="{95EB18C8-4426-4B42-8101-1C2FE69D36AC}" srcOrd="0" destOrd="0" presId="urn:microsoft.com/office/officeart/2005/8/layout/radial3"/>
    <dgm:cxn modelId="{C9C7BAA1-7174-5B4E-A859-1A7EFF621C12}" type="presOf" srcId="{75852C3B-48A4-F94E-B8EB-3E1BD718617B}" destId="{A6CB15B6-AF48-9C4C-910E-89405CFADF8B}" srcOrd="0" destOrd="0" presId="urn:microsoft.com/office/officeart/2005/8/layout/radial3"/>
    <dgm:cxn modelId="{25F66D40-6B57-1441-B5B8-BC5ABDCE4F9E}" srcId="{CB6F62BE-0971-D749-ABAB-1AA31203B686}" destId="{30FA16F9-5771-AA4F-82AF-C92B01D317F6}" srcOrd="1" destOrd="0" parTransId="{6222349D-3091-B442-A477-71ED5F3EE3C7}" sibTransId="{C79EBE9E-B48E-D040-A8D0-519572085014}"/>
    <dgm:cxn modelId="{269A1D99-B22C-CF4A-8593-CB5E5F1AD745}" type="presOf" srcId="{30FA16F9-5771-AA4F-82AF-C92B01D317F6}" destId="{CA2C3981-C45F-A74F-B3D8-AB91CBF95D10}" srcOrd="0" destOrd="0" presId="urn:microsoft.com/office/officeart/2005/8/layout/radial3"/>
    <dgm:cxn modelId="{8C1588FE-F771-5C4C-A4CA-E32B9D2C0076}" srcId="{CB6F62BE-0971-D749-ABAB-1AA31203B686}" destId="{A99376E8-EC14-BD46-BA7F-5C75D6117673}" srcOrd="4" destOrd="0" parTransId="{D3723B35-9406-A84E-AE61-39505070AF72}" sibTransId="{6E411B4E-5254-2743-B735-9DD94DA6D794}"/>
    <dgm:cxn modelId="{B7E973E3-9CFD-1948-AEC7-AC234C07BF6A}" srcId="{C5ADD560-843A-5B42-BD70-BD183BABBAA1}" destId="{CB6F62BE-0971-D749-ABAB-1AA31203B686}" srcOrd="0" destOrd="0" parTransId="{88AE1F85-F969-364D-82AE-89619D73518D}" sibTransId="{CB0BF3E8-0E57-4249-BFF2-F9AC1339A08D}"/>
    <dgm:cxn modelId="{470231FC-D7DA-1E41-9DD8-51DE64BF02BF}" type="presOf" srcId="{3C8E738A-F16E-6B4F-9809-FEC434074C2C}" destId="{3CD5F60A-BEEA-A74E-BC2E-5EA3F259BFA4}" srcOrd="0" destOrd="0" presId="urn:microsoft.com/office/officeart/2005/8/layout/radial3"/>
    <dgm:cxn modelId="{A602A4A7-F4AB-124F-951A-3C95972B016A}" type="presOf" srcId="{CB6F62BE-0971-D749-ABAB-1AA31203B686}" destId="{4095A4B4-5214-D948-B7EB-EEFC95BFE09D}" srcOrd="0" destOrd="0" presId="urn:microsoft.com/office/officeart/2005/8/layout/radial3"/>
    <dgm:cxn modelId="{7A7D1A7B-2684-5D4D-9BEB-0239E11D6A62}" srcId="{CB6F62BE-0971-D749-ABAB-1AA31203B686}" destId="{3C8E738A-F16E-6B4F-9809-FEC434074C2C}" srcOrd="3" destOrd="0" parTransId="{DA5549BF-AECA-AA4C-847E-6A6E5912FDF9}" sibTransId="{370C746E-7C7A-CF41-B88B-EAB2068FD08B}"/>
    <dgm:cxn modelId="{70B9701F-08ED-314C-BB8F-B93B4F5115A1}" type="presOf" srcId="{C5ADD560-843A-5B42-BD70-BD183BABBAA1}" destId="{EFF070D1-3D05-5C47-9556-62AECD77AE4E}" srcOrd="0" destOrd="0" presId="urn:microsoft.com/office/officeart/2005/8/layout/radial3"/>
    <dgm:cxn modelId="{1B2EEDC9-3C35-7F45-997F-7C0CD991BF2A}" type="presOf" srcId="{21446903-E3E4-E646-A013-B33B082D88A4}" destId="{9CD6C20C-D1BB-1541-965B-79BEF3DB88D0}" srcOrd="0" destOrd="0" presId="urn:microsoft.com/office/officeart/2005/8/layout/radial3"/>
    <dgm:cxn modelId="{5E74EC54-EB18-2D4A-AC52-C0175172CD4F}" type="presParOf" srcId="{EFF070D1-3D05-5C47-9556-62AECD77AE4E}" destId="{F179DB9E-E4E6-BD4B-ACFF-6D5B313046AA}" srcOrd="0" destOrd="0" presId="urn:microsoft.com/office/officeart/2005/8/layout/radial3"/>
    <dgm:cxn modelId="{A36CE2A2-5097-E94A-B247-C27EBAC027DC}" type="presParOf" srcId="{F179DB9E-E4E6-BD4B-ACFF-6D5B313046AA}" destId="{4095A4B4-5214-D948-B7EB-EEFC95BFE09D}" srcOrd="0" destOrd="0" presId="urn:microsoft.com/office/officeart/2005/8/layout/radial3"/>
    <dgm:cxn modelId="{95D65E8A-DCE7-EE4B-8B74-396C2001DBAC}" type="presParOf" srcId="{F179DB9E-E4E6-BD4B-ACFF-6D5B313046AA}" destId="{A6CB15B6-AF48-9C4C-910E-89405CFADF8B}" srcOrd="1" destOrd="0" presId="urn:microsoft.com/office/officeart/2005/8/layout/radial3"/>
    <dgm:cxn modelId="{561349CA-28CA-E74C-96DA-63840BACF320}" type="presParOf" srcId="{F179DB9E-E4E6-BD4B-ACFF-6D5B313046AA}" destId="{CA2C3981-C45F-A74F-B3D8-AB91CBF95D10}" srcOrd="2" destOrd="0" presId="urn:microsoft.com/office/officeart/2005/8/layout/radial3"/>
    <dgm:cxn modelId="{0DD7CC37-242B-C34B-B0DE-984DD517B5B0}" type="presParOf" srcId="{F179DB9E-E4E6-BD4B-ACFF-6D5B313046AA}" destId="{9CD6C20C-D1BB-1541-965B-79BEF3DB88D0}" srcOrd="3" destOrd="0" presId="urn:microsoft.com/office/officeart/2005/8/layout/radial3"/>
    <dgm:cxn modelId="{29604468-3DEF-5646-9B47-0537BE21FCAE}" type="presParOf" srcId="{F179DB9E-E4E6-BD4B-ACFF-6D5B313046AA}" destId="{3CD5F60A-BEEA-A74E-BC2E-5EA3F259BFA4}" srcOrd="4" destOrd="0" presId="urn:microsoft.com/office/officeart/2005/8/layout/radial3"/>
    <dgm:cxn modelId="{77065E99-F7B1-734B-986D-31CC26CF744E}" type="presParOf" srcId="{F179DB9E-E4E6-BD4B-ACFF-6D5B313046AA}" destId="{95EB18C8-4426-4B42-8101-1C2FE69D36AC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668C6-5E06-124A-B01F-C5BC8E7DC0C5}">
      <dsp:nvSpPr>
        <dsp:cNvPr id="0" name=""/>
        <dsp:cNvSpPr/>
      </dsp:nvSpPr>
      <dsp:spPr>
        <a:xfrm>
          <a:off x="1004" y="653429"/>
          <a:ext cx="3917900" cy="2350740"/>
        </a:xfrm>
        <a:prstGeom prst="rect">
          <a:avLst/>
        </a:prstGeom>
        <a:solidFill>
          <a:srgbClr val="0000FF"/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latin typeface="Tahoma"/>
              <a:cs typeface="Tahoma"/>
            </a:rPr>
            <a:t>What is intensive </a:t>
          </a:r>
          <a:r>
            <a:rPr lang="en-US" sz="4500" kern="1200" dirty="0" smtClean="0">
              <a:latin typeface="Tahoma"/>
              <a:cs typeface="Tahoma"/>
            </a:rPr>
            <a:t>level wraparound?</a:t>
          </a:r>
          <a:endParaRPr lang="en-US" sz="4500" kern="1200" dirty="0">
            <a:latin typeface="Tahoma"/>
            <a:cs typeface="Tahoma"/>
          </a:endParaRPr>
        </a:p>
      </dsp:txBody>
      <dsp:txXfrm>
        <a:off x="1004" y="653429"/>
        <a:ext cx="3917900" cy="2350740"/>
      </dsp:txXfrm>
    </dsp:sp>
    <dsp:sp modelId="{DD6E586B-B4FA-3249-9431-501BC7F59ABC}">
      <dsp:nvSpPr>
        <dsp:cNvPr id="0" name=""/>
        <dsp:cNvSpPr/>
      </dsp:nvSpPr>
      <dsp:spPr>
        <a:xfrm>
          <a:off x="4310695" y="653429"/>
          <a:ext cx="3917900" cy="2350740"/>
        </a:xfrm>
        <a:prstGeom prst="rect">
          <a:avLst/>
        </a:prstGeom>
        <a:solidFill>
          <a:srgbClr val="FFFF00"/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solidFill>
                <a:srgbClr val="000000"/>
              </a:solidFill>
              <a:latin typeface="Tahoma"/>
              <a:cs typeface="Tahoma"/>
            </a:rPr>
            <a:t>Is my school ready for the training?</a:t>
          </a:r>
          <a:endParaRPr lang="en-US" sz="4500" kern="1200" dirty="0">
            <a:solidFill>
              <a:srgbClr val="000000"/>
            </a:solidFill>
            <a:latin typeface="Tahoma"/>
            <a:cs typeface="Tahoma"/>
          </a:endParaRPr>
        </a:p>
      </dsp:txBody>
      <dsp:txXfrm>
        <a:off x="4310695" y="653429"/>
        <a:ext cx="3917900" cy="23507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E8D63-6B0A-054E-9EDE-D12C8825CCAD}">
      <dsp:nvSpPr>
        <dsp:cNvPr id="0" name=""/>
        <dsp:cNvSpPr/>
      </dsp:nvSpPr>
      <dsp:spPr>
        <a:xfrm>
          <a:off x="3071152" y="1174"/>
          <a:ext cx="1553895" cy="15538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/>
              <a:cs typeface="Tahoma"/>
            </a:rPr>
            <a:t>1 Teaming</a:t>
          </a:r>
          <a:endParaRPr lang="en-US" sz="2000" kern="1200" dirty="0">
            <a:latin typeface="Tahoma"/>
            <a:cs typeface="Tahoma"/>
          </a:endParaRPr>
        </a:p>
      </dsp:txBody>
      <dsp:txXfrm>
        <a:off x="3298715" y="228737"/>
        <a:ext cx="1098769" cy="1098769"/>
      </dsp:txXfrm>
    </dsp:sp>
    <dsp:sp modelId="{3D1F2DC8-3071-3948-A3B6-4B5DF1D05757}">
      <dsp:nvSpPr>
        <dsp:cNvPr id="0" name=""/>
        <dsp:cNvSpPr/>
      </dsp:nvSpPr>
      <dsp:spPr>
        <a:xfrm rot="2160000">
          <a:off x="4575664" y="1194154"/>
          <a:ext cx="411939" cy="5244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latin typeface="Tahoma"/>
            <a:cs typeface="Tahoma"/>
          </a:endParaRPr>
        </a:p>
      </dsp:txBody>
      <dsp:txXfrm>
        <a:off x="4587465" y="1262722"/>
        <a:ext cx="288357" cy="314663"/>
      </dsp:txXfrm>
    </dsp:sp>
    <dsp:sp modelId="{B714E91A-C160-194D-8B67-B94DB17B0E43}">
      <dsp:nvSpPr>
        <dsp:cNvPr id="0" name=""/>
        <dsp:cNvSpPr/>
      </dsp:nvSpPr>
      <dsp:spPr>
        <a:xfrm>
          <a:off x="4957084" y="1371383"/>
          <a:ext cx="1553895" cy="15538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/>
              <a:cs typeface="Tahoma"/>
            </a:rPr>
            <a:t>2 Goals</a:t>
          </a:r>
          <a:endParaRPr lang="en-US" sz="2000" kern="1200" dirty="0">
            <a:latin typeface="Tahoma"/>
            <a:cs typeface="Tahoma"/>
          </a:endParaRPr>
        </a:p>
      </dsp:txBody>
      <dsp:txXfrm>
        <a:off x="5184647" y="1598946"/>
        <a:ext cx="1098769" cy="1098769"/>
      </dsp:txXfrm>
    </dsp:sp>
    <dsp:sp modelId="{6D832F3D-176A-DA4E-B8B0-AEA4786E9D37}">
      <dsp:nvSpPr>
        <dsp:cNvPr id="0" name=""/>
        <dsp:cNvSpPr/>
      </dsp:nvSpPr>
      <dsp:spPr>
        <a:xfrm rot="6480000">
          <a:off x="5171484" y="2983546"/>
          <a:ext cx="411939" cy="5244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latin typeface="Tahoma"/>
            <a:cs typeface="Tahoma"/>
          </a:endParaRPr>
        </a:p>
      </dsp:txBody>
      <dsp:txXfrm rot="10800000">
        <a:off x="5252369" y="3029667"/>
        <a:ext cx="288357" cy="314663"/>
      </dsp:txXfrm>
    </dsp:sp>
    <dsp:sp modelId="{B69FD425-294C-1046-84B7-634DDC3FCABF}">
      <dsp:nvSpPr>
        <dsp:cNvPr id="0" name=""/>
        <dsp:cNvSpPr/>
      </dsp:nvSpPr>
      <dsp:spPr>
        <a:xfrm>
          <a:off x="4236722" y="3588429"/>
          <a:ext cx="1553895" cy="15538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/>
              <a:cs typeface="Tahoma"/>
            </a:rPr>
            <a:t>3 </a:t>
          </a:r>
          <a:r>
            <a:rPr lang="en-US" sz="1600" kern="1200" dirty="0" smtClean="0">
              <a:latin typeface="Tahoma"/>
              <a:cs typeface="Tahoma"/>
            </a:rPr>
            <a:t>Assessment</a:t>
          </a:r>
          <a:r>
            <a:rPr lang="en-US" sz="2400" kern="1200" dirty="0" smtClean="0">
              <a:latin typeface="Tahoma"/>
              <a:cs typeface="Tahoma"/>
            </a:rPr>
            <a:t> </a:t>
          </a:r>
          <a:r>
            <a:rPr lang="en-US" sz="2000" kern="1200" dirty="0" smtClean="0">
              <a:latin typeface="Tahoma"/>
              <a:cs typeface="Tahoma"/>
            </a:rPr>
            <a:t>(FBA)</a:t>
          </a:r>
          <a:endParaRPr lang="en-US" sz="2000" kern="1200" dirty="0">
            <a:latin typeface="Tahoma"/>
            <a:cs typeface="Tahoma"/>
          </a:endParaRPr>
        </a:p>
      </dsp:txBody>
      <dsp:txXfrm>
        <a:off x="4464285" y="3815992"/>
        <a:ext cx="1098769" cy="1098769"/>
      </dsp:txXfrm>
    </dsp:sp>
    <dsp:sp modelId="{2EE71718-80D7-3748-A55B-759900103859}">
      <dsp:nvSpPr>
        <dsp:cNvPr id="0" name=""/>
        <dsp:cNvSpPr/>
      </dsp:nvSpPr>
      <dsp:spPr>
        <a:xfrm rot="10800000">
          <a:off x="3653788" y="4103157"/>
          <a:ext cx="411939" cy="5244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latin typeface="Tahoma"/>
            <a:cs typeface="Tahoma"/>
          </a:endParaRPr>
        </a:p>
      </dsp:txBody>
      <dsp:txXfrm rot="10800000">
        <a:off x="3777370" y="4208045"/>
        <a:ext cx="288357" cy="314663"/>
      </dsp:txXfrm>
    </dsp:sp>
    <dsp:sp modelId="{8B6B9EE8-0D21-2940-A616-F3CF2E364D24}">
      <dsp:nvSpPr>
        <dsp:cNvPr id="0" name=""/>
        <dsp:cNvSpPr/>
      </dsp:nvSpPr>
      <dsp:spPr>
        <a:xfrm>
          <a:off x="1905582" y="3588429"/>
          <a:ext cx="1553895" cy="15538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ahoma"/>
              <a:cs typeface="Tahoma"/>
            </a:rPr>
            <a:t>4 </a:t>
          </a:r>
          <a:r>
            <a:rPr lang="en-US" sz="1600" kern="1200" dirty="0" smtClean="0">
              <a:latin typeface="Tahoma"/>
              <a:cs typeface="Tahoma"/>
            </a:rPr>
            <a:t>Intervention</a:t>
          </a:r>
          <a:r>
            <a:rPr lang="en-US" sz="1800" kern="1200" dirty="0" smtClean="0">
              <a:latin typeface="Tahoma"/>
              <a:cs typeface="Tahoma"/>
            </a:rPr>
            <a:t> (BIP)</a:t>
          </a:r>
          <a:endParaRPr lang="en-US" sz="1800" kern="1200" dirty="0">
            <a:latin typeface="Tahoma"/>
            <a:cs typeface="Tahoma"/>
          </a:endParaRPr>
        </a:p>
      </dsp:txBody>
      <dsp:txXfrm>
        <a:off x="2133145" y="3815992"/>
        <a:ext cx="1098769" cy="1098769"/>
      </dsp:txXfrm>
    </dsp:sp>
    <dsp:sp modelId="{227F59A3-CD55-AC49-A8EC-537072C3CADC}">
      <dsp:nvSpPr>
        <dsp:cNvPr id="0" name=""/>
        <dsp:cNvSpPr/>
      </dsp:nvSpPr>
      <dsp:spPr>
        <a:xfrm rot="15120000">
          <a:off x="2119981" y="3005723"/>
          <a:ext cx="411939" cy="5244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latin typeface="Tahoma"/>
            <a:cs typeface="Tahoma"/>
          </a:endParaRPr>
        </a:p>
      </dsp:txBody>
      <dsp:txXfrm rot="10800000">
        <a:off x="2200866" y="3169378"/>
        <a:ext cx="288357" cy="314663"/>
      </dsp:txXfrm>
    </dsp:sp>
    <dsp:sp modelId="{055A228B-730B-E548-B01D-38059EFC69F8}">
      <dsp:nvSpPr>
        <dsp:cNvPr id="0" name=""/>
        <dsp:cNvSpPr/>
      </dsp:nvSpPr>
      <dsp:spPr>
        <a:xfrm>
          <a:off x="1185220" y="1371383"/>
          <a:ext cx="1553895" cy="155389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/>
              <a:cs typeface="Tahoma"/>
            </a:rPr>
            <a:t>5 </a:t>
          </a:r>
          <a:r>
            <a:rPr lang="en-US" sz="1600" kern="1200" dirty="0" smtClean="0">
              <a:latin typeface="Tahoma"/>
              <a:cs typeface="Tahoma"/>
            </a:rPr>
            <a:t>Evaluation</a:t>
          </a:r>
          <a:r>
            <a:rPr lang="en-US" sz="2000" kern="1200" dirty="0" smtClean="0">
              <a:latin typeface="Tahoma"/>
              <a:cs typeface="Tahoma"/>
            </a:rPr>
            <a:t> (BIP)</a:t>
          </a:r>
          <a:endParaRPr lang="en-US" sz="2000" kern="1200" dirty="0">
            <a:latin typeface="Tahoma"/>
            <a:cs typeface="Tahoma"/>
          </a:endParaRPr>
        </a:p>
      </dsp:txBody>
      <dsp:txXfrm>
        <a:off x="1412783" y="1598946"/>
        <a:ext cx="1098769" cy="1098769"/>
      </dsp:txXfrm>
    </dsp:sp>
    <dsp:sp modelId="{6035C700-9C39-114E-92F4-BC4585231EDA}">
      <dsp:nvSpPr>
        <dsp:cNvPr id="0" name=""/>
        <dsp:cNvSpPr/>
      </dsp:nvSpPr>
      <dsp:spPr>
        <a:xfrm rot="19440000">
          <a:off x="2689732" y="1207859"/>
          <a:ext cx="411939" cy="5244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latin typeface="Tahoma"/>
            <a:cs typeface="Tahoma"/>
          </a:endParaRPr>
        </a:p>
      </dsp:txBody>
      <dsp:txXfrm>
        <a:off x="2701533" y="1349067"/>
        <a:ext cx="288357" cy="3146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11FC8-AEA1-4048-AA31-B4375C267384}">
      <dsp:nvSpPr>
        <dsp:cNvPr id="0" name=""/>
        <dsp:cNvSpPr/>
      </dsp:nvSpPr>
      <dsp:spPr>
        <a:xfrm rot="5400000">
          <a:off x="776944" y="1448326"/>
          <a:ext cx="744233" cy="123838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558BF-29D0-BE46-89AB-EA3A956D99B9}">
      <dsp:nvSpPr>
        <dsp:cNvPr id="0" name=""/>
        <dsp:cNvSpPr/>
      </dsp:nvSpPr>
      <dsp:spPr>
        <a:xfrm>
          <a:off x="652713" y="1818337"/>
          <a:ext cx="1118023" cy="980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Tahoma"/>
              <a:cs typeface="Tahoma"/>
            </a:rPr>
            <a:t>Exploration</a:t>
          </a:r>
          <a:endParaRPr lang="en-US" sz="1100" kern="1200" dirty="0">
            <a:latin typeface="Tahoma"/>
            <a:cs typeface="Tahoma"/>
          </a:endParaRPr>
        </a:p>
      </dsp:txBody>
      <dsp:txXfrm>
        <a:off x="652713" y="1818337"/>
        <a:ext cx="1118023" cy="980013"/>
      </dsp:txXfrm>
    </dsp:sp>
    <dsp:sp modelId="{6991E3B5-7293-5F4D-ADCD-45D3BC3397A7}">
      <dsp:nvSpPr>
        <dsp:cNvPr id="0" name=""/>
        <dsp:cNvSpPr/>
      </dsp:nvSpPr>
      <dsp:spPr>
        <a:xfrm>
          <a:off x="1559789" y="1357155"/>
          <a:ext cx="210947" cy="21094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B960C-D0C0-0445-813D-9ABF0AF1E434}">
      <dsp:nvSpPr>
        <dsp:cNvPr id="0" name=""/>
        <dsp:cNvSpPr/>
      </dsp:nvSpPr>
      <dsp:spPr>
        <a:xfrm rot="5400000">
          <a:off x="2145623" y="1109645"/>
          <a:ext cx="744233" cy="123838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D7069-C8A2-8048-8FCA-18684F50F57B}">
      <dsp:nvSpPr>
        <dsp:cNvPr id="0" name=""/>
        <dsp:cNvSpPr/>
      </dsp:nvSpPr>
      <dsp:spPr>
        <a:xfrm>
          <a:off x="2021392" y="1479656"/>
          <a:ext cx="1118023" cy="980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Tahoma"/>
              <a:cs typeface="Tahoma"/>
            </a:rPr>
            <a:t>Installation</a:t>
          </a:r>
          <a:endParaRPr lang="en-US" sz="1100" kern="1200" dirty="0">
            <a:latin typeface="Tahoma"/>
            <a:cs typeface="Tahoma"/>
          </a:endParaRPr>
        </a:p>
      </dsp:txBody>
      <dsp:txXfrm>
        <a:off x="2021392" y="1479656"/>
        <a:ext cx="1118023" cy="980013"/>
      </dsp:txXfrm>
    </dsp:sp>
    <dsp:sp modelId="{90FD477B-D6AB-BE4C-AC41-B0F05DB702CC}">
      <dsp:nvSpPr>
        <dsp:cNvPr id="0" name=""/>
        <dsp:cNvSpPr/>
      </dsp:nvSpPr>
      <dsp:spPr>
        <a:xfrm>
          <a:off x="2928468" y="1018474"/>
          <a:ext cx="210947" cy="21094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C804B-2AD2-2947-B4D0-4466CDD0C391}">
      <dsp:nvSpPr>
        <dsp:cNvPr id="0" name=""/>
        <dsp:cNvSpPr/>
      </dsp:nvSpPr>
      <dsp:spPr>
        <a:xfrm rot="5400000">
          <a:off x="3514302" y="770964"/>
          <a:ext cx="744233" cy="123838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6DE09-9640-D14E-88EE-5BFB81F964AF}">
      <dsp:nvSpPr>
        <dsp:cNvPr id="0" name=""/>
        <dsp:cNvSpPr/>
      </dsp:nvSpPr>
      <dsp:spPr>
        <a:xfrm>
          <a:off x="3390071" y="1140975"/>
          <a:ext cx="1118023" cy="980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Tahoma"/>
              <a:cs typeface="Tahoma"/>
            </a:rPr>
            <a:t>Initial Implementation</a:t>
          </a:r>
          <a:endParaRPr lang="en-US" sz="1100" kern="1200" dirty="0">
            <a:latin typeface="Tahoma"/>
            <a:cs typeface="Tahoma"/>
          </a:endParaRPr>
        </a:p>
      </dsp:txBody>
      <dsp:txXfrm>
        <a:off x="3390071" y="1140975"/>
        <a:ext cx="1118023" cy="980013"/>
      </dsp:txXfrm>
    </dsp:sp>
    <dsp:sp modelId="{BB3CF0FE-BD63-DA4E-88A1-73EA3DAB30CD}">
      <dsp:nvSpPr>
        <dsp:cNvPr id="0" name=""/>
        <dsp:cNvSpPr/>
      </dsp:nvSpPr>
      <dsp:spPr>
        <a:xfrm>
          <a:off x="4297147" y="679793"/>
          <a:ext cx="210947" cy="21094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9A1A9-19FD-364F-8756-E6C6E20AD525}">
      <dsp:nvSpPr>
        <dsp:cNvPr id="0" name=""/>
        <dsp:cNvSpPr/>
      </dsp:nvSpPr>
      <dsp:spPr>
        <a:xfrm rot="5400000">
          <a:off x="4882981" y="432283"/>
          <a:ext cx="744233" cy="123838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DC587-338B-D643-B0EE-F1C4F2669BC0}">
      <dsp:nvSpPr>
        <dsp:cNvPr id="0" name=""/>
        <dsp:cNvSpPr/>
      </dsp:nvSpPr>
      <dsp:spPr>
        <a:xfrm>
          <a:off x="4758750" y="802294"/>
          <a:ext cx="1118023" cy="980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Tahoma"/>
              <a:cs typeface="Tahoma"/>
            </a:rPr>
            <a:t>Full Implementation</a:t>
          </a:r>
          <a:endParaRPr lang="en-US" sz="1100" kern="1200" dirty="0">
            <a:latin typeface="Tahoma"/>
            <a:cs typeface="Tahoma"/>
          </a:endParaRPr>
        </a:p>
      </dsp:txBody>
      <dsp:txXfrm>
        <a:off x="4758750" y="802294"/>
        <a:ext cx="1118023" cy="980013"/>
      </dsp:txXfrm>
    </dsp:sp>
    <dsp:sp modelId="{C572E897-F87F-FB4A-8B9B-CAB99E69AFB5}">
      <dsp:nvSpPr>
        <dsp:cNvPr id="0" name=""/>
        <dsp:cNvSpPr/>
      </dsp:nvSpPr>
      <dsp:spPr>
        <a:xfrm>
          <a:off x="5665826" y="341112"/>
          <a:ext cx="210947" cy="21094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7F730-D3A8-334F-99FE-B964585FF850}">
      <dsp:nvSpPr>
        <dsp:cNvPr id="0" name=""/>
        <dsp:cNvSpPr/>
      </dsp:nvSpPr>
      <dsp:spPr>
        <a:xfrm rot="5400000">
          <a:off x="6251661" y="93602"/>
          <a:ext cx="744233" cy="123838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6CC39-CA63-934B-A8D9-949928302285}">
      <dsp:nvSpPr>
        <dsp:cNvPr id="0" name=""/>
        <dsp:cNvSpPr/>
      </dsp:nvSpPr>
      <dsp:spPr>
        <a:xfrm>
          <a:off x="6127429" y="463613"/>
          <a:ext cx="1118023" cy="980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Tahoma"/>
              <a:cs typeface="Tahoma"/>
            </a:rPr>
            <a:t>Innovation</a:t>
          </a:r>
          <a:endParaRPr lang="en-US" sz="1100" kern="1200" dirty="0">
            <a:latin typeface="Tahoma"/>
            <a:cs typeface="Tahoma"/>
          </a:endParaRPr>
        </a:p>
      </dsp:txBody>
      <dsp:txXfrm>
        <a:off x="6127429" y="463613"/>
        <a:ext cx="1118023" cy="980013"/>
      </dsp:txXfrm>
    </dsp:sp>
    <dsp:sp modelId="{FC971C7F-C597-1141-AC2A-E10ACA7E9887}">
      <dsp:nvSpPr>
        <dsp:cNvPr id="0" name=""/>
        <dsp:cNvSpPr/>
      </dsp:nvSpPr>
      <dsp:spPr>
        <a:xfrm>
          <a:off x="7034505" y="2431"/>
          <a:ext cx="210947" cy="21094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88DF9-AE35-5742-A5ED-612A7183DCCE}">
      <dsp:nvSpPr>
        <dsp:cNvPr id="0" name=""/>
        <dsp:cNvSpPr/>
      </dsp:nvSpPr>
      <dsp:spPr>
        <a:xfrm rot="5400000">
          <a:off x="7620340" y="-245078"/>
          <a:ext cx="744233" cy="123838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A1F91-5C46-7C4C-82A5-DDAA5B10A78E}">
      <dsp:nvSpPr>
        <dsp:cNvPr id="0" name=""/>
        <dsp:cNvSpPr/>
      </dsp:nvSpPr>
      <dsp:spPr>
        <a:xfrm>
          <a:off x="7496109" y="124932"/>
          <a:ext cx="1118023" cy="980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Tahoma"/>
              <a:cs typeface="Tahoma"/>
            </a:rPr>
            <a:t>Sustainability</a:t>
          </a:r>
          <a:endParaRPr lang="en-US" sz="1100" kern="1200" dirty="0">
            <a:latin typeface="Tahoma"/>
            <a:cs typeface="Tahoma"/>
          </a:endParaRPr>
        </a:p>
      </dsp:txBody>
      <dsp:txXfrm>
        <a:off x="7496109" y="124932"/>
        <a:ext cx="1118023" cy="98001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CEFB4-451C-9B43-80FC-0DBF5468D149}">
      <dsp:nvSpPr>
        <dsp:cNvPr id="0" name=""/>
        <dsp:cNvSpPr/>
      </dsp:nvSpPr>
      <dsp:spPr>
        <a:xfrm>
          <a:off x="0" y="0"/>
          <a:ext cx="8229600" cy="3657600"/>
        </a:xfrm>
        <a:prstGeom prst="roundRect">
          <a:avLst>
            <a:gd name="adj" fmla="val 8500"/>
          </a:avLst>
        </a:prstGeom>
        <a:solidFill>
          <a:srgbClr val="0000FF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2838704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latin typeface="Tahoma"/>
              <a:cs typeface="Tahoma"/>
            </a:rPr>
            <a:t>SU/SD</a:t>
          </a:r>
          <a:endParaRPr lang="en-US" sz="3000" b="1" kern="1200" dirty="0">
            <a:latin typeface="Tahoma"/>
            <a:cs typeface="Tahoma"/>
          </a:endParaRPr>
        </a:p>
      </dsp:txBody>
      <dsp:txXfrm>
        <a:off x="91058" y="91058"/>
        <a:ext cx="8047484" cy="3475484"/>
      </dsp:txXfrm>
    </dsp:sp>
    <dsp:sp modelId="{FD53B2AD-2119-5B4A-BCD3-2C2FD8E06D3D}">
      <dsp:nvSpPr>
        <dsp:cNvPr id="0" name=""/>
        <dsp:cNvSpPr/>
      </dsp:nvSpPr>
      <dsp:spPr>
        <a:xfrm>
          <a:off x="205740" y="914400"/>
          <a:ext cx="1234440" cy="826353"/>
        </a:xfrm>
        <a:prstGeom prst="roundRect">
          <a:avLst>
            <a:gd name="adj" fmla="val 10500"/>
          </a:avLst>
        </a:prstGeom>
        <a:solidFill>
          <a:schemeClr val="bg1">
            <a:alpha val="90000"/>
          </a:schemeClr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ahoma"/>
              <a:cs typeface="Tahoma"/>
            </a:rPr>
            <a:t>Secure resources</a:t>
          </a:r>
          <a:endParaRPr lang="en-US" sz="1400" kern="1200" dirty="0">
            <a:latin typeface="Tahoma"/>
            <a:cs typeface="Tahoma"/>
          </a:endParaRPr>
        </a:p>
      </dsp:txBody>
      <dsp:txXfrm>
        <a:off x="231153" y="939813"/>
        <a:ext cx="1183614" cy="775527"/>
      </dsp:txXfrm>
    </dsp:sp>
    <dsp:sp modelId="{BA4CFFD4-F1D4-A145-9D5D-A749E921F99E}">
      <dsp:nvSpPr>
        <dsp:cNvPr id="0" name=""/>
        <dsp:cNvSpPr/>
      </dsp:nvSpPr>
      <dsp:spPr>
        <a:xfrm>
          <a:off x="205740" y="1780595"/>
          <a:ext cx="1234440" cy="826353"/>
        </a:xfrm>
        <a:prstGeom prst="roundRect">
          <a:avLst>
            <a:gd name="adj" fmla="val 10500"/>
          </a:avLst>
        </a:prstGeom>
        <a:solidFill>
          <a:schemeClr val="bg1">
            <a:alpha val="90000"/>
          </a:schemeClr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ahoma"/>
              <a:cs typeface="Tahoma"/>
            </a:rPr>
            <a:t>Track fidelity &amp; outcomes</a:t>
          </a:r>
          <a:endParaRPr lang="en-US" sz="1400" kern="1200" dirty="0">
            <a:latin typeface="Tahoma"/>
            <a:cs typeface="Tahoma"/>
          </a:endParaRPr>
        </a:p>
      </dsp:txBody>
      <dsp:txXfrm>
        <a:off x="231153" y="1806008"/>
        <a:ext cx="1183614" cy="775527"/>
      </dsp:txXfrm>
    </dsp:sp>
    <dsp:sp modelId="{E2E67D5A-7B1C-5B46-91A7-FA0F8BC0B83B}">
      <dsp:nvSpPr>
        <dsp:cNvPr id="0" name=""/>
        <dsp:cNvSpPr/>
      </dsp:nvSpPr>
      <dsp:spPr>
        <a:xfrm>
          <a:off x="205740" y="2646790"/>
          <a:ext cx="1234440" cy="826353"/>
        </a:xfrm>
        <a:prstGeom prst="roundRect">
          <a:avLst>
            <a:gd name="adj" fmla="val 10500"/>
          </a:avLst>
        </a:prstGeom>
        <a:solidFill>
          <a:schemeClr val="bg1">
            <a:alpha val="90000"/>
          </a:schemeClr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ahoma"/>
              <a:cs typeface="Tahoma"/>
            </a:rPr>
            <a:t>Coordinate with mental health</a:t>
          </a:r>
          <a:endParaRPr lang="en-US" sz="1400" kern="1200" dirty="0">
            <a:latin typeface="Tahoma"/>
            <a:cs typeface="Tahoma"/>
          </a:endParaRPr>
        </a:p>
      </dsp:txBody>
      <dsp:txXfrm>
        <a:off x="231153" y="2672203"/>
        <a:ext cx="1183614" cy="775527"/>
      </dsp:txXfrm>
    </dsp:sp>
    <dsp:sp modelId="{FBD1DC1F-1C55-6A4D-98C3-D7FA9EF5C1E0}">
      <dsp:nvSpPr>
        <dsp:cNvPr id="0" name=""/>
        <dsp:cNvSpPr/>
      </dsp:nvSpPr>
      <dsp:spPr>
        <a:xfrm>
          <a:off x="1645920" y="914400"/>
          <a:ext cx="6377940" cy="2560320"/>
        </a:xfrm>
        <a:prstGeom prst="roundRect">
          <a:avLst>
            <a:gd name="adj" fmla="val 10500"/>
          </a:avLst>
        </a:prstGeom>
        <a:solidFill>
          <a:srgbClr val="FFFF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625803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000000"/>
              </a:solidFill>
              <a:latin typeface="Tahoma"/>
              <a:cs typeface="Tahoma"/>
            </a:rPr>
            <a:t>School</a:t>
          </a:r>
          <a:endParaRPr lang="en-US" sz="3000" kern="1200" dirty="0">
            <a:solidFill>
              <a:srgbClr val="000000"/>
            </a:solidFill>
            <a:latin typeface="Tahoma"/>
            <a:cs typeface="Tahoma"/>
          </a:endParaRPr>
        </a:p>
      </dsp:txBody>
      <dsp:txXfrm>
        <a:off x="1724659" y="993139"/>
        <a:ext cx="6220462" cy="2402842"/>
      </dsp:txXfrm>
    </dsp:sp>
    <dsp:sp modelId="{66F3E623-3B6E-C44E-9875-0107435DE853}">
      <dsp:nvSpPr>
        <dsp:cNvPr id="0" name=""/>
        <dsp:cNvSpPr/>
      </dsp:nvSpPr>
      <dsp:spPr>
        <a:xfrm>
          <a:off x="1805368" y="1810512"/>
          <a:ext cx="1275588" cy="705900"/>
        </a:xfrm>
        <a:prstGeom prst="roundRect">
          <a:avLst>
            <a:gd name="adj" fmla="val 10500"/>
          </a:avLst>
        </a:prstGeom>
        <a:solidFill>
          <a:schemeClr val="bg1">
            <a:alpha val="90000"/>
          </a:schemeClr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ahoma"/>
              <a:cs typeface="Tahoma"/>
            </a:rPr>
            <a:t>Referral, screening, &amp; evaluation</a:t>
          </a:r>
          <a:endParaRPr lang="en-US" sz="1400" kern="1200" dirty="0">
            <a:latin typeface="Tahoma"/>
            <a:cs typeface="Tahoma"/>
          </a:endParaRPr>
        </a:p>
      </dsp:txBody>
      <dsp:txXfrm>
        <a:off x="1827077" y="1832221"/>
        <a:ext cx="1232170" cy="662482"/>
      </dsp:txXfrm>
    </dsp:sp>
    <dsp:sp modelId="{52801AF9-D11D-2141-A4F4-B99024B6076E}">
      <dsp:nvSpPr>
        <dsp:cNvPr id="0" name=""/>
        <dsp:cNvSpPr/>
      </dsp:nvSpPr>
      <dsp:spPr>
        <a:xfrm>
          <a:off x="1805368" y="2575603"/>
          <a:ext cx="1275588" cy="705900"/>
        </a:xfrm>
        <a:prstGeom prst="roundRect">
          <a:avLst>
            <a:gd name="adj" fmla="val 10500"/>
          </a:avLst>
        </a:prstGeom>
        <a:solidFill>
          <a:schemeClr val="bg1">
            <a:alpha val="90000"/>
          </a:schemeClr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ahoma"/>
              <a:cs typeface="Tahoma"/>
            </a:rPr>
            <a:t>Engage with families</a:t>
          </a:r>
          <a:endParaRPr lang="en-US" sz="1400" kern="1200" dirty="0">
            <a:latin typeface="Tahoma"/>
            <a:cs typeface="Tahoma"/>
          </a:endParaRPr>
        </a:p>
      </dsp:txBody>
      <dsp:txXfrm>
        <a:off x="1827077" y="2597312"/>
        <a:ext cx="1232170" cy="662482"/>
      </dsp:txXfrm>
    </dsp:sp>
    <dsp:sp modelId="{594A3426-AA06-F744-A682-FA36EE4573DB}">
      <dsp:nvSpPr>
        <dsp:cNvPr id="0" name=""/>
        <dsp:cNvSpPr/>
      </dsp:nvSpPr>
      <dsp:spPr>
        <a:xfrm>
          <a:off x="3250692" y="1828800"/>
          <a:ext cx="4567428" cy="1463040"/>
        </a:xfrm>
        <a:prstGeom prst="roundRect">
          <a:avLst>
            <a:gd name="adj" fmla="val 10500"/>
          </a:avLst>
        </a:prstGeom>
        <a:solidFill>
          <a:srgbClr val="00009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825805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Tahoma"/>
              <a:cs typeface="Tahoma"/>
            </a:rPr>
            <a:t>Student</a:t>
          </a:r>
          <a:endParaRPr lang="en-US" sz="3000" kern="1200" dirty="0">
            <a:latin typeface="Tahoma"/>
            <a:cs typeface="Tahoma"/>
          </a:endParaRPr>
        </a:p>
      </dsp:txBody>
      <dsp:txXfrm>
        <a:off x="3295686" y="1873794"/>
        <a:ext cx="4477440" cy="1373052"/>
      </dsp:txXfrm>
    </dsp:sp>
    <dsp:sp modelId="{EA003C43-34AE-104F-B279-BAC538A28FF8}">
      <dsp:nvSpPr>
        <dsp:cNvPr id="0" name=""/>
        <dsp:cNvSpPr/>
      </dsp:nvSpPr>
      <dsp:spPr>
        <a:xfrm>
          <a:off x="3364877" y="2487167"/>
          <a:ext cx="2137748" cy="658368"/>
        </a:xfrm>
        <a:prstGeom prst="roundRect">
          <a:avLst>
            <a:gd name="adj" fmla="val 10500"/>
          </a:avLst>
        </a:prstGeom>
        <a:solidFill>
          <a:schemeClr val="bg1">
            <a:alpha val="90000"/>
          </a:schemeClr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ahoma"/>
              <a:cs typeface="Tahoma"/>
            </a:rPr>
            <a:t>Teaming, Goals, Assessment, Intervention, Evaluation</a:t>
          </a:r>
          <a:endParaRPr lang="en-US" sz="1400" kern="1200" dirty="0">
            <a:latin typeface="Tahoma"/>
            <a:cs typeface="Tahoma"/>
          </a:endParaRPr>
        </a:p>
      </dsp:txBody>
      <dsp:txXfrm>
        <a:off x="3385124" y="2507414"/>
        <a:ext cx="2097254" cy="617874"/>
      </dsp:txXfrm>
    </dsp:sp>
    <dsp:sp modelId="{0BEC53EA-63CF-294C-B236-7FB22AB0CCC1}">
      <dsp:nvSpPr>
        <dsp:cNvPr id="0" name=""/>
        <dsp:cNvSpPr/>
      </dsp:nvSpPr>
      <dsp:spPr>
        <a:xfrm>
          <a:off x="5563443" y="2487167"/>
          <a:ext cx="2137748" cy="658368"/>
        </a:xfrm>
        <a:prstGeom prst="roundRect">
          <a:avLst>
            <a:gd name="adj" fmla="val 10500"/>
          </a:avLst>
        </a:prstGeom>
        <a:solidFill>
          <a:schemeClr val="bg1">
            <a:alpha val="90000"/>
          </a:schemeClr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ahoma"/>
              <a:cs typeface="Tahoma"/>
            </a:rPr>
            <a:t>Facilitate wraparound</a:t>
          </a:r>
          <a:endParaRPr lang="en-US" sz="1400" kern="1200" dirty="0">
            <a:latin typeface="Tahoma"/>
            <a:cs typeface="Tahoma"/>
          </a:endParaRPr>
        </a:p>
      </dsp:txBody>
      <dsp:txXfrm>
        <a:off x="5583690" y="2507414"/>
        <a:ext cx="2097254" cy="61787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5A4B4-5214-D948-B7EB-EEFC95BFE09D}">
      <dsp:nvSpPr>
        <dsp:cNvPr id="0" name=""/>
        <dsp:cNvSpPr/>
      </dsp:nvSpPr>
      <dsp:spPr>
        <a:xfrm>
          <a:off x="1044575" y="904875"/>
          <a:ext cx="2254249" cy="2254249"/>
        </a:xfrm>
        <a:prstGeom prst="ellipse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latin typeface="Tahoma"/>
            <a:cs typeface="Tahoma"/>
          </a:endParaRPr>
        </a:p>
      </dsp:txBody>
      <dsp:txXfrm>
        <a:off x="1374702" y="1235002"/>
        <a:ext cx="1593995" cy="1593995"/>
      </dsp:txXfrm>
    </dsp:sp>
    <dsp:sp modelId="{A6CB15B6-AF48-9C4C-910E-89405CFADF8B}">
      <dsp:nvSpPr>
        <dsp:cNvPr id="0" name=""/>
        <dsp:cNvSpPr/>
      </dsp:nvSpPr>
      <dsp:spPr>
        <a:xfrm>
          <a:off x="1608137" y="402"/>
          <a:ext cx="1127124" cy="112712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ahoma"/>
              <a:cs typeface="Tahoma"/>
            </a:rPr>
            <a:t>Behavior</a:t>
          </a:r>
          <a:endParaRPr lang="en-US" sz="1200" kern="1200" dirty="0">
            <a:latin typeface="Tahoma"/>
            <a:cs typeface="Tahoma"/>
          </a:endParaRPr>
        </a:p>
      </dsp:txBody>
      <dsp:txXfrm>
        <a:off x="1773200" y="165465"/>
        <a:ext cx="796998" cy="796998"/>
      </dsp:txXfrm>
    </dsp:sp>
    <dsp:sp modelId="{9CD6C20C-D1BB-1541-965B-79BEF3DB88D0}">
      <dsp:nvSpPr>
        <dsp:cNvPr id="0" name=""/>
        <dsp:cNvSpPr/>
      </dsp:nvSpPr>
      <dsp:spPr>
        <a:xfrm>
          <a:off x="3076172" y="1468437"/>
          <a:ext cx="1127124" cy="112712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ahoma"/>
              <a:cs typeface="Tahoma"/>
            </a:rPr>
            <a:t>Academic</a:t>
          </a:r>
          <a:endParaRPr lang="en-US" sz="1200" kern="1200" dirty="0">
            <a:latin typeface="Tahoma"/>
            <a:cs typeface="Tahoma"/>
          </a:endParaRPr>
        </a:p>
      </dsp:txBody>
      <dsp:txXfrm>
        <a:off x="3241235" y="1633500"/>
        <a:ext cx="796998" cy="796998"/>
      </dsp:txXfrm>
    </dsp:sp>
    <dsp:sp modelId="{3CD5F60A-BEEA-A74E-BC2E-5EA3F259BFA4}">
      <dsp:nvSpPr>
        <dsp:cNvPr id="0" name=""/>
        <dsp:cNvSpPr/>
      </dsp:nvSpPr>
      <dsp:spPr>
        <a:xfrm>
          <a:off x="1608137" y="2936472"/>
          <a:ext cx="1127124" cy="112712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ahoma"/>
              <a:cs typeface="Tahoma"/>
            </a:rPr>
            <a:t>Strengths</a:t>
          </a:r>
          <a:endParaRPr lang="en-US" sz="1200" kern="1200" dirty="0">
            <a:latin typeface="Tahoma"/>
            <a:cs typeface="Tahoma"/>
          </a:endParaRPr>
        </a:p>
      </dsp:txBody>
      <dsp:txXfrm>
        <a:off x="1773200" y="3101535"/>
        <a:ext cx="796998" cy="796998"/>
      </dsp:txXfrm>
    </dsp:sp>
    <dsp:sp modelId="{95EB18C8-4426-4B42-8101-1C2FE69D36AC}">
      <dsp:nvSpPr>
        <dsp:cNvPr id="0" name=""/>
        <dsp:cNvSpPr/>
      </dsp:nvSpPr>
      <dsp:spPr>
        <a:xfrm>
          <a:off x="140102" y="1468437"/>
          <a:ext cx="1127124" cy="112712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ahoma"/>
              <a:cs typeface="Tahoma"/>
            </a:rPr>
            <a:t>Needs</a:t>
          </a:r>
          <a:endParaRPr lang="en-US" sz="1200" kern="1200" dirty="0">
            <a:latin typeface="Tahoma"/>
            <a:cs typeface="Tahoma"/>
          </a:endParaRPr>
        </a:p>
      </dsp:txBody>
      <dsp:txXfrm>
        <a:off x="305165" y="1633500"/>
        <a:ext cx="796998" cy="79699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5A4B4-5214-D948-B7EB-EEFC95BFE09D}">
      <dsp:nvSpPr>
        <dsp:cNvPr id="0" name=""/>
        <dsp:cNvSpPr/>
      </dsp:nvSpPr>
      <dsp:spPr>
        <a:xfrm>
          <a:off x="1002903" y="1008416"/>
          <a:ext cx="2337593" cy="2337593"/>
        </a:xfrm>
        <a:prstGeom prst="ellipse">
          <a:avLst/>
        </a:prstGeom>
        <a:solidFill>
          <a:srgbClr val="FFFFFF">
            <a:alpha val="50000"/>
          </a:srgbClr>
        </a:solidFill>
        <a:ln w="2642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latin typeface="Tahoma"/>
            <a:cs typeface="Tahoma"/>
          </a:endParaRPr>
        </a:p>
      </dsp:txBody>
      <dsp:txXfrm>
        <a:off x="1345236" y="1350749"/>
        <a:ext cx="1652927" cy="1652927"/>
      </dsp:txXfrm>
    </dsp:sp>
    <dsp:sp modelId="{A6CB15B6-AF48-9C4C-910E-89405CFADF8B}">
      <dsp:nvSpPr>
        <dsp:cNvPr id="0" name=""/>
        <dsp:cNvSpPr/>
      </dsp:nvSpPr>
      <dsp:spPr>
        <a:xfrm>
          <a:off x="1587301" y="72120"/>
          <a:ext cx="1168796" cy="116879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ahoma"/>
              <a:cs typeface="Tahoma"/>
            </a:rPr>
            <a:t>Readiness</a:t>
          </a:r>
          <a:endParaRPr lang="en-US" sz="1200" kern="1200" dirty="0">
            <a:latin typeface="Tahoma"/>
            <a:cs typeface="Tahoma"/>
          </a:endParaRPr>
        </a:p>
      </dsp:txBody>
      <dsp:txXfrm>
        <a:off x="1758467" y="243286"/>
        <a:ext cx="826464" cy="826464"/>
      </dsp:txXfrm>
    </dsp:sp>
    <dsp:sp modelId="{CA2C3981-C45F-A74F-B3D8-AB91CBF95D10}">
      <dsp:nvSpPr>
        <dsp:cNvPr id="0" name=""/>
        <dsp:cNvSpPr/>
      </dsp:nvSpPr>
      <dsp:spPr>
        <a:xfrm>
          <a:off x="3033568" y="1122894"/>
          <a:ext cx="1168796" cy="116879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ahoma"/>
              <a:cs typeface="Tahoma"/>
            </a:rPr>
            <a:t>Screening</a:t>
          </a:r>
          <a:endParaRPr lang="en-US" sz="1200" kern="1200" dirty="0">
            <a:latin typeface="Tahoma"/>
            <a:cs typeface="Tahoma"/>
          </a:endParaRPr>
        </a:p>
      </dsp:txBody>
      <dsp:txXfrm>
        <a:off x="3204734" y="1294060"/>
        <a:ext cx="826464" cy="826464"/>
      </dsp:txXfrm>
    </dsp:sp>
    <dsp:sp modelId="{9CD6C20C-D1BB-1541-965B-79BEF3DB88D0}">
      <dsp:nvSpPr>
        <dsp:cNvPr id="0" name=""/>
        <dsp:cNvSpPr/>
      </dsp:nvSpPr>
      <dsp:spPr>
        <a:xfrm>
          <a:off x="2481143" y="2823082"/>
          <a:ext cx="1168796" cy="116879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Tahoma"/>
              <a:cs typeface="Tahoma"/>
            </a:rPr>
            <a:t>Implemen-tation</a:t>
          </a:r>
          <a:endParaRPr lang="en-US" sz="1200" kern="1200" dirty="0">
            <a:latin typeface="Tahoma"/>
            <a:cs typeface="Tahoma"/>
          </a:endParaRPr>
        </a:p>
      </dsp:txBody>
      <dsp:txXfrm>
        <a:off x="2652309" y="2994248"/>
        <a:ext cx="826464" cy="826464"/>
      </dsp:txXfrm>
    </dsp:sp>
    <dsp:sp modelId="{3CD5F60A-BEEA-A74E-BC2E-5EA3F259BFA4}">
      <dsp:nvSpPr>
        <dsp:cNvPr id="0" name=""/>
        <dsp:cNvSpPr/>
      </dsp:nvSpPr>
      <dsp:spPr>
        <a:xfrm>
          <a:off x="693459" y="2823082"/>
          <a:ext cx="1168796" cy="116879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ahoma"/>
              <a:cs typeface="Tahoma"/>
            </a:rPr>
            <a:t>Fidelity</a:t>
          </a:r>
          <a:endParaRPr lang="en-US" sz="1200" kern="1200" dirty="0">
            <a:latin typeface="Tahoma"/>
            <a:cs typeface="Tahoma"/>
          </a:endParaRPr>
        </a:p>
      </dsp:txBody>
      <dsp:txXfrm>
        <a:off x="864625" y="2994248"/>
        <a:ext cx="826464" cy="826464"/>
      </dsp:txXfrm>
    </dsp:sp>
    <dsp:sp modelId="{95EB18C8-4426-4B42-8101-1C2FE69D36AC}">
      <dsp:nvSpPr>
        <dsp:cNvPr id="0" name=""/>
        <dsp:cNvSpPr/>
      </dsp:nvSpPr>
      <dsp:spPr>
        <a:xfrm>
          <a:off x="141034" y="1122894"/>
          <a:ext cx="1168796" cy="116879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ahoma"/>
              <a:cs typeface="Tahoma"/>
            </a:rPr>
            <a:t>Progress Monitoring</a:t>
          </a:r>
          <a:endParaRPr lang="en-US" sz="1200" kern="1200" dirty="0">
            <a:latin typeface="Tahoma"/>
            <a:cs typeface="Tahoma"/>
          </a:endParaRPr>
        </a:p>
      </dsp:txBody>
      <dsp:txXfrm>
        <a:off x="312200" y="1294060"/>
        <a:ext cx="826464" cy="82646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66FCC-4BA8-1C49-9D91-728EED8D8A78}">
      <dsp:nvSpPr>
        <dsp:cNvPr id="0" name=""/>
        <dsp:cNvSpPr/>
      </dsp:nvSpPr>
      <dsp:spPr>
        <a:xfrm rot="5400000">
          <a:off x="325785" y="1669311"/>
          <a:ext cx="979438" cy="1629763"/>
        </a:xfrm>
        <a:prstGeom prst="corner">
          <a:avLst>
            <a:gd name="adj1" fmla="val 16120"/>
            <a:gd name="adj2" fmla="val 16110"/>
          </a:avLst>
        </a:prstGeom>
        <a:solidFill>
          <a:srgbClr val="FFCC00"/>
        </a:solidFill>
        <a:ln w="26425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288E8-ADF7-EA48-AB44-5F7BE4FAF6DF}">
      <dsp:nvSpPr>
        <dsp:cNvPr id="0" name=""/>
        <dsp:cNvSpPr/>
      </dsp:nvSpPr>
      <dsp:spPr>
        <a:xfrm>
          <a:off x="162293" y="2156259"/>
          <a:ext cx="1471359" cy="1289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/>
              <a:cs typeface="Century Gothic"/>
            </a:rPr>
            <a:t>Tier 2 School Leadership Training</a:t>
          </a:r>
          <a:endParaRPr lang="en-US" sz="1700" kern="1200" dirty="0">
            <a:latin typeface="Century Gothic"/>
            <a:cs typeface="Century Gothic"/>
          </a:endParaRPr>
        </a:p>
      </dsp:txBody>
      <dsp:txXfrm>
        <a:off x="162293" y="2156259"/>
        <a:ext cx="1471359" cy="1289732"/>
      </dsp:txXfrm>
    </dsp:sp>
    <dsp:sp modelId="{41248938-145C-8C46-A493-3161924B68AF}">
      <dsp:nvSpPr>
        <dsp:cNvPr id="0" name=""/>
        <dsp:cNvSpPr/>
      </dsp:nvSpPr>
      <dsp:spPr>
        <a:xfrm>
          <a:off x="1356037" y="1549326"/>
          <a:ext cx="277614" cy="277614"/>
        </a:xfrm>
        <a:prstGeom prst="triangle">
          <a:avLst>
            <a:gd name="adj" fmla="val 100000"/>
          </a:avLst>
        </a:prstGeom>
        <a:solidFill>
          <a:srgbClr val="FFCC00"/>
        </a:solid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D66B2-2FA9-0D45-B677-22FB31246BAC}">
      <dsp:nvSpPr>
        <dsp:cNvPr id="0" name=""/>
        <dsp:cNvSpPr/>
      </dsp:nvSpPr>
      <dsp:spPr>
        <a:xfrm rot="5400000">
          <a:off x="2127016" y="1223594"/>
          <a:ext cx="979438" cy="1629763"/>
        </a:xfrm>
        <a:prstGeom prst="corner">
          <a:avLst>
            <a:gd name="adj1" fmla="val 16120"/>
            <a:gd name="adj2" fmla="val 16110"/>
          </a:avLst>
        </a:prstGeom>
        <a:solidFill>
          <a:srgbClr val="FFCC00"/>
        </a:solidFill>
        <a:ln w="26425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7387B-F6DB-E748-9542-2EE2FBED799F}">
      <dsp:nvSpPr>
        <dsp:cNvPr id="0" name=""/>
        <dsp:cNvSpPr/>
      </dsp:nvSpPr>
      <dsp:spPr>
        <a:xfrm>
          <a:off x="1963524" y="1710542"/>
          <a:ext cx="1471359" cy="1289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/>
              <a:cs typeface="Century Gothic"/>
            </a:rPr>
            <a:t>Tier 2    Trainings</a:t>
          </a:r>
          <a:endParaRPr lang="en-US" sz="1700" kern="1200" dirty="0">
            <a:latin typeface="Century Gothic"/>
            <a:cs typeface="Century Gothic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entury Gothic"/>
              <a:cs typeface="Century Gothic"/>
            </a:rPr>
            <a:t>FBA/BSP</a:t>
          </a:r>
          <a:endParaRPr lang="en-US" sz="1600" kern="1200" dirty="0">
            <a:latin typeface="Century Gothic"/>
            <a:cs typeface="Century Gothic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entury Gothic"/>
              <a:cs typeface="Century Gothic"/>
            </a:rPr>
            <a:t>Universal Screening</a:t>
          </a:r>
          <a:endParaRPr lang="en-US" sz="1300" kern="1200" dirty="0">
            <a:latin typeface="Century Gothic"/>
            <a:cs typeface="Century Gothic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entury Gothic"/>
              <a:cs typeface="Century Gothic"/>
            </a:rPr>
            <a:t>Trauma</a:t>
          </a:r>
          <a:endParaRPr lang="en-US" sz="1300" kern="1200" dirty="0">
            <a:latin typeface="Century Gothic"/>
            <a:cs typeface="Century Gothic"/>
          </a:endParaRPr>
        </a:p>
      </dsp:txBody>
      <dsp:txXfrm>
        <a:off x="1963524" y="1710542"/>
        <a:ext cx="1471359" cy="1289732"/>
      </dsp:txXfrm>
    </dsp:sp>
    <dsp:sp modelId="{50FDE110-C8C1-864D-AB7A-952DEB14C10F}">
      <dsp:nvSpPr>
        <dsp:cNvPr id="0" name=""/>
        <dsp:cNvSpPr/>
      </dsp:nvSpPr>
      <dsp:spPr>
        <a:xfrm>
          <a:off x="3157268" y="1103609"/>
          <a:ext cx="277614" cy="277614"/>
        </a:xfrm>
        <a:prstGeom prst="triangle">
          <a:avLst>
            <a:gd name="adj" fmla="val 100000"/>
          </a:avLst>
        </a:prstGeom>
        <a:solidFill>
          <a:srgbClr val="FFCC00"/>
        </a:solid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64586-907C-6B4A-98C0-4C5507188DCD}">
      <dsp:nvSpPr>
        <dsp:cNvPr id="0" name=""/>
        <dsp:cNvSpPr/>
      </dsp:nvSpPr>
      <dsp:spPr>
        <a:xfrm rot="5400000">
          <a:off x="3928247" y="777878"/>
          <a:ext cx="979438" cy="1629763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26425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E0DFA-C7FB-2945-95EE-534596205435}">
      <dsp:nvSpPr>
        <dsp:cNvPr id="0" name=""/>
        <dsp:cNvSpPr/>
      </dsp:nvSpPr>
      <dsp:spPr>
        <a:xfrm>
          <a:off x="3764755" y="1264826"/>
          <a:ext cx="1471359" cy="1289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/>
              <a:cs typeface="Century Gothic"/>
            </a:rPr>
            <a:t>Tier 3 School Leadership Training</a:t>
          </a:r>
          <a:endParaRPr lang="en-US" sz="1700" kern="1200" dirty="0">
            <a:latin typeface="Century Gothic"/>
            <a:cs typeface="Century Gothic"/>
          </a:endParaRPr>
        </a:p>
      </dsp:txBody>
      <dsp:txXfrm>
        <a:off x="3764755" y="1264826"/>
        <a:ext cx="1471359" cy="1289732"/>
      </dsp:txXfrm>
    </dsp:sp>
    <dsp:sp modelId="{7C54935F-9DF0-A24F-89B3-C47BD54D47A9}">
      <dsp:nvSpPr>
        <dsp:cNvPr id="0" name=""/>
        <dsp:cNvSpPr/>
      </dsp:nvSpPr>
      <dsp:spPr>
        <a:xfrm>
          <a:off x="4958499" y="657893"/>
          <a:ext cx="277614" cy="277614"/>
        </a:xfrm>
        <a:prstGeom prst="triangle">
          <a:avLst>
            <a:gd name="adj" fmla="val 100000"/>
          </a:avLst>
        </a:prstGeom>
        <a:solidFill>
          <a:srgbClr val="FF0000"/>
        </a:solidFill>
        <a:ln w="26425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6A974-75EF-8F4E-91AC-945679421561}">
      <dsp:nvSpPr>
        <dsp:cNvPr id="0" name=""/>
        <dsp:cNvSpPr/>
      </dsp:nvSpPr>
      <dsp:spPr>
        <a:xfrm rot="5400000">
          <a:off x="5729479" y="332162"/>
          <a:ext cx="979438" cy="1629763"/>
        </a:xfrm>
        <a:prstGeom prst="corner">
          <a:avLst>
            <a:gd name="adj1" fmla="val 16120"/>
            <a:gd name="adj2" fmla="val 16110"/>
          </a:avLst>
        </a:prstGeom>
        <a:solidFill>
          <a:srgbClr val="CC0000"/>
        </a:solidFill>
        <a:ln w="26425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8E2E3-BE78-454B-BA46-8F58073EB2AC}">
      <dsp:nvSpPr>
        <dsp:cNvPr id="0" name=""/>
        <dsp:cNvSpPr/>
      </dsp:nvSpPr>
      <dsp:spPr>
        <a:xfrm>
          <a:off x="5516732" y="819110"/>
          <a:ext cx="1722270" cy="1289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/>
              <a:cs typeface="Century Gothic"/>
            </a:rPr>
            <a:t>Tier 3 SU/SD Wraparound Overview </a:t>
          </a:r>
          <a:endParaRPr lang="en-US" sz="1700" kern="1200" dirty="0">
            <a:latin typeface="Century Gothic"/>
            <a:cs typeface="Century Gothic"/>
          </a:endParaRPr>
        </a:p>
      </dsp:txBody>
      <dsp:txXfrm>
        <a:off x="5516732" y="819110"/>
        <a:ext cx="1722270" cy="1289732"/>
      </dsp:txXfrm>
    </dsp:sp>
    <dsp:sp modelId="{3DDDE3C5-A64B-2646-A9DD-048D1BE850FC}">
      <dsp:nvSpPr>
        <dsp:cNvPr id="0" name=""/>
        <dsp:cNvSpPr/>
      </dsp:nvSpPr>
      <dsp:spPr>
        <a:xfrm>
          <a:off x="6759730" y="212177"/>
          <a:ext cx="277614" cy="277614"/>
        </a:xfrm>
        <a:prstGeom prst="triangle">
          <a:avLst>
            <a:gd name="adj" fmla="val 100000"/>
          </a:avLst>
        </a:prstGeom>
        <a:solidFill>
          <a:srgbClr val="CC0000"/>
        </a:solidFill>
        <a:ln w="26425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5CA2C-B133-F84D-82B7-94EAFDADD6C6}">
      <dsp:nvSpPr>
        <dsp:cNvPr id="0" name=""/>
        <dsp:cNvSpPr/>
      </dsp:nvSpPr>
      <dsp:spPr>
        <a:xfrm rot="5400000">
          <a:off x="7530710" y="-113554"/>
          <a:ext cx="979438" cy="1629763"/>
        </a:xfrm>
        <a:prstGeom prst="corner">
          <a:avLst>
            <a:gd name="adj1" fmla="val 16120"/>
            <a:gd name="adj2" fmla="val 16110"/>
          </a:avLst>
        </a:prstGeom>
        <a:solidFill>
          <a:srgbClr val="CC0000"/>
        </a:solidFill>
        <a:ln w="26425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2D5EC-C7BF-3F45-8B50-41C52D48E0E7}">
      <dsp:nvSpPr>
        <dsp:cNvPr id="0" name=""/>
        <dsp:cNvSpPr/>
      </dsp:nvSpPr>
      <dsp:spPr>
        <a:xfrm>
          <a:off x="7367217" y="373393"/>
          <a:ext cx="1471359" cy="1289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/>
              <a:cs typeface="Century Gothic"/>
            </a:rPr>
            <a:t>Tier 3 </a:t>
          </a:r>
          <a:r>
            <a:rPr lang="en-US" sz="1700" kern="1200" dirty="0" smtClean="0">
              <a:latin typeface="Century Gothic"/>
              <a:cs typeface="Century Gothic"/>
            </a:rPr>
            <a:t>Wraparound Facilitator Training</a:t>
          </a:r>
          <a:endParaRPr lang="en-US" sz="1700" kern="1200" dirty="0">
            <a:latin typeface="Century Gothic"/>
            <a:cs typeface="Century Gothic"/>
          </a:endParaRPr>
        </a:p>
      </dsp:txBody>
      <dsp:txXfrm>
        <a:off x="7367217" y="373393"/>
        <a:ext cx="1471359" cy="128973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36EEA-9AB3-F141-9A45-ED6852FE647E}">
      <dsp:nvSpPr>
        <dsp:cNvPr id="0" name=""/>
        <dsp:cNvSpPr/>
      </dsp:nvSpPr>
      <dsp:spPr>
        <a:xfrm>
          <a:off x="4241" y="232085"/>
          <a:ext cx="1314896" cy="1228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rgbClr val="CC000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entury Gothic"/>
              <a:cs typeface="Century Gothic"/>
            </a:rPr>
            <a:t>Tier 3 Wraparound Webinar February 4</a:t>
          </a:r>
          <a:endParaRPr lang="en-US" sz="1400" kern="1200" dirty="0">
            <a:latin typeface="Century Gothic"/>
            <a:cs typeface="Century Gothic"/>
          </a:endParaRPr>
        </a:p>
      </dsp:txBody>
      <dsp:txXfrm>
        <a:off x="40211" y="268055"/>
        <a:ext cx="1242956" cy="1156152"/>
      </dsp:txXfrm>
    </dsp:sp>
    <dsp:sp modelId="{4604C007-AC53-ED43-B75F-7443D7961809}">
      <dsp:nvSpPr>
        <dsp:cNvPr id="0" name=""/>
        <dsp:cNvSpPr/>
      </dsp:nvSpPr>
      <dsp:spPr>
        <a:xfrm>
          <a:off x="1450627" y="683084"/>
          <a:ext cx="278758" cy="32609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rgbClr val="000000"/>
            </a:solidFill>
            <a:latin typeface="Century Gothic"/>
            <a:cs typeface="Century Gothic"/>
          </a:endParaRPr>
        </a:p>
      </dsp:txBody>
      <dsp:txXfrm>
        <a:off x="1450627" y="748303"/>
        <a:ext cx="195131" cy="195656"/>
      </dsp:txXfrm>
    </dsp:sp>
    <dsp:sp modelId="{51811A9C-A3B5-604C-A4ED-2B94E6A38B6E}">
      <dsp:nvSpPr>
        <dsp:cNvPr id="0" name=""/>
        <dsp:cNvSpPr/>
      </dsp:nvSpPr>
      <dsp:spPr>
        <a:xfrm>
          <a:off x="1845096" y="232085"/>
          <a:ext cx="1314896" cy="1228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rgbClr val="CC000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entury Gothic"/>
              <a:cs typeface="Century Gothic"/>
            </a:rPr>
            <a:t>Complete BAT &amp; </a:t>
          </a:r>
          <a:r>
            <a:rPr lang="en-US" sz="1400" i="1" kern="1200" dirty="0" smtClean="0">
              <a:latin typeface="Century Gothic"/>
              <a:cs typeface="Century Gothic"/>
            </a:rPr>
            <a:t>Readiness Checklist</a:t>
          </a:r>
          <a:endParaRPr lang="en-US" sz="1400" kern="1200" dirty="0">
            <a:latin typeface="Century Gothic"/>
            <a:cs typeface="Century Gothic"/>
          </a:endParaRPr>
        </a:p>
      </dsp:txBody>
      <dsp:txXfrm>
        <a:off x="1881066" y="268055"/>
        <a:ext cx="1242956" cy="1156152"/>
      </dsp:txXfrm>
    </dsp:sp>
    <dsp:sp modelId="{E9E05201-B323-054A-A337-3A2C6366567B}">
      <dsp:nvSpPr>
        <dsp:cNvPr id="0" name=""/>
        <dsp:cNvSpPr/>
      </dsp:nvSpPr>
      <dsp:spPr>
        <a:xfrm>
          <a:off x="3291482" y="683084"/>
          <a:ext cx="278758" cy="32609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rgbClr val="000000"/>
            </a:solidFill>
            <a:latin typeface="Century Gothic"/>
            <a:cs typeface="Century Gothic"/>
          </a:endParaRPr>
        </a:p>
      </dsp:txBody>
      <dsp:txXfrm>
        <a:off x="3291482" y="748303"/>
        <a:ext cx="195131" cy="195656"/>
      </dsp:txXfrm>
    </dsp:sp>
    <dsp:sp modelId="{5E004BE1-D736-5D45-8770-08FD71ECDC29}">
      <dsp:nvSpPr>
        <dsp:cNvPr id="0" name=""/>
        <dsp:cNvSpPr/>
      </dsp:nvSpPr>
      <dsp:spPr>
        <a:xfrm>
          <a:off x="3685951" y="232085"/>
          <a:ext cx="1314896" cy="1228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rgbClr val="CC000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entury Gothic"/>
              <a:cs typeface="Century Gothic"/>
            </a:rPr>
            <a:t>Tier 3 SU/SD Wraparound </a:t>
          </a:r>
          <a:r>
            <a:rPr lang="en-US" sz="1400" kern="1200" dirty="0" smtClean="0">
              <a:latin typeface="Century Gothic"/>
              <a:cs typeface="Century Gothic"/>
            </a:rPr>
            <a:t>Overview</a:t>
          </a:r>
          <a:endParaRPr lang="en-US" sz="1400" kern="1200" dirty="0" smtClean="0">
            <a:latin typeface="Century Gothic"/>
            <a:cs typeface="Century Gothic"/>
          </a:endParaRPr>
        </a:p>
      </dsp:txBody>
      <dsp:txXfrm>
        <a:off x="3721921" y="268055"/>
        <a:ext cx="1242956" cy="1156152"/>
      </dsp:txXfrm>
    </dsp:sp>
    <dsp:sp modelId="{9641E7EE-D29F-064E-BB42-EA8D569442F5}">
      <dsp:nvSpPr>
        <dsp:cNvPr id="0" name=""/>
        <dsp:cNvSpPr/>
      </dsp:nvSpPr>
      <dsp:spPr>
        <a:xfrm>
          <a:off x="5132337" y="683084"/>
          <a:ext cx="278758" cy="32609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rgbClr val="000000"/>
            </a:solidFill>
            <a:latin typeface="Century Gothic"/>
            <a:cs typeface="Century Gothic"/>
          </a:endParaRPr>
        </a:p>
      </dsp:txBody>
      <dsp:txXfrm>
        <a:off x="5132337" y="748303"/>
        <a:ext cx="195131" cy="195656"/>
      </dsp:txXfrm>
    </dsp:sp>
    <dsp:sp modelId="{D612408B-FE21-864E-A200-7CB8162867F8}">
      <dsp:nvSpPr>
        <dsp:cNvPr id="0" name=""/>
        <dsp:cNvSpPr/>
      </dsp:nvSpPr>
      <dsp:spPr>
        <a:xfrm>
          <a:off x="5526806" y="232085"/>
          <a:ext cx="1314896" cy="1228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rgbClr val="CC000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entury Gothic"/>
              <a:cs typeface="Century Gothic"/>
            </a:rPr>
            <a:t>Tier 3 Wraparound Facilitator Training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entury Gothic"/>
              <a:cs typeface="Century Gothic"/>
            </a:rPr>
            <a:t>June</a:t>
          </a:r>
          <a:endParaRPr lang="en-US" sz="1400" kern="1200" dirty="0">
            <a:latin typeface="Century Gothic"/>
            <a:cs typeface="Century Gothic"/>
          </a:endParaRPr>
        </a:p>
      </dsp:txBody>
      <dsp:txXfrm>
        <a:off x="5562776" y="268055"/>
        <a:ext cx="1242956" cy="1156152"/>
      </dsp:txXfrm>
    </dsp:sp>
    <dsp:sp modelId="{D833CF6B-4F13-A54F-A62F-5A21B41B8F3B}">
      <dsp:nvSpPr>
        <dsp:cNvPr id="0" name=""/>
        <dsp:cNvSpPr/>
      </dsp:nvSpPr>
      <dsp:spPr>
        <a:xfrm>
          <a:off x="6973192" y="683084"/>
          <a:ext cx="278758" cy="32609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6973192" y="748303"/>
        <a:ext cx="195131" cy="195656"/>
      </dsp:txXfrm>
    </dsp:sp>
    <dsp:sp modelId="{E496D838-5806-3B4D-A07E-9318FE17252C}">
      <dsp:nvSpPr>
        <dsp:cNvPr id="0" name=""/>
        <dsp:cNvSpPr/>
      </dsp:nvSpPr>
      <dsp:spPr>
        <a:xfrm>
          <a:off x="7367661" y="232085"/>
          <a:ext cx="1314896" cy="1228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rgbClr val="CC000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entury Gothic"/>
              <a:cs typeface="Century Gothic"/>
            </a:rPr>
            <a:t>Follow-Up Coaching / Data System Training</a:t>
          </a:r>
          <a:endParaRPr lang="en-US" sz="1400" kern="1200" dirty="0">
            <a:latin typeface="Century Gothic"/>
            <a:cs typeface="Century Gothic"/>
          </a:endParaRPr>
        </a:p>
      </dsp:txBody>
      <dsp:txXfrm>
        <a:off x="7403631" y="268055"/>
        <a:ext cx="1242956" cy="1156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668C6-5E06-124A-B01F-C5BC8E7DC0C5}">
      <dsp:nvSpPr>
        <dsp:cNvPr id="0" name=""/>
        <dsp:cNvSpPr/>
      </dsp:nvSpPr>
      <dsp:spPr>
        <a:xfrm>
          <a:off x="2812" y="317964"/>
          <a:ext cx="1522958" cy="9137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ahoma"/>
              <a:cs typeface="Tahoma"/>
            </a:rPr>
            <a:t>Trainings</a:t>
          </a:r>
          <a:endParaRPr lang="en-US" sz="2500" kern="1200" dirty="0">
            <a:latin typeface="Tahoma"/>
            <a:cs typeface="Tahoma"/>
          </a:endParaRPr>
        </a:p>
      </dsp:txBody>
      <dsp:txXfrm>
        <a:off x="2812" y="317964"/>
        <a:ext cx="1522958" cy="913774"/>
      </dsp:txXfrm>
    </dsp:sp>
    <dsp:sp modelId="{DD6E586B-B4FA-3249-9431-501BC7F59ABC}">
      <dsp:nvSpPr>
        <dsp:cNvPr id="0" name=""/>
        <dsp:cNvSpPr/>
      </dsp:nvSpPr>
      <dsp:spPr>
        <a:xfrm>
          <a:off x="1678066" y="317964"/>
          <a:ext cx="1522958" cy="9137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ahoma"/>
              <a:cs typeface="Tahoma"/>
            </a:rPr>
            <a:t>Practices</a:t>
          </a:r>
          <a:endParaRPr lang="en-US" sz="2500" kern="1200" dirty="0">
            <a:latin typeface="Tahoma"/>
            <a:cs typeface="Tahoma"/>
          </a:endParaRPr>
        </a:p>
      </dsp:txBody>
      <dsp:txXfrm>
        <a:off x="1678066" y="317964"/>
        <a:ext cx="1522958" cy="913774"/>
      </dsp:txXfrm>
    </dsp:sp>
    <dsp:sp modelId="{E7B80849-E358-0840-871E-B634D1674F82}">
      <dsp:nvSpPr>
        <dsp:cNvPr id="0" name=""/>
        <dsp:cNvSpPr/>
      </dsp:nvSpPr>
      <dsp:spPr>
        <a:xfrm>
          <a:off x="3353320" y="317964"/>
          <a:ext cx="1522958" cy="9137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>
              <a:latin typeface="Tahoma"/>
              <a:cs typeface="Tahoma"/>
            </a:rPr>
            <a:t>Data</a:t>
          </a:r>
          <a:endParaRPr lang="en-US" sz="2500" kern="1200" dirty="0">
            <a:latin typeface="Tahoma"/>
            <a:cs typeface="Tahoma"/>
          </a:endParaRPr>
        </a:p>
      </dsp:txBody>
      <dsp:txXfrm>
        <a:off x="3353320" y="317964"/>
        <a:ext cx="1522958" cy="913774"/>
      </dsp:txXfrm>
    </dsp:sp>
    <dsp:sp modelId="{C7EE45E8-EC66-FF40-B87D-78F579CBA40E}">
      <dsp:nvSpPr>
        <dsp:cNvPr id="0" name=""/>
        <dsp:cNvSpPr/>
      </dsp:nvSpPr>
      <dsp:spPr>
        <a:xfrm>
          <a:off x="5028574" y="317964"/>
          <a:ext cx="1522958" cy="9137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>
              <a:latin typeface="Tahoma"/>
              <a:cs typeface="Tahoma"/>
            </a:rPr>
            <a:t>Systems</a:t>
          </a:r>
          <a:endParaRPr lang="en-US" sz="2500" kern="1200" dirty="0">
            <a:latin typeface="Tahoma"/>
            <a:cs typeface="Tahoma"/>
          </a:endParaRPr>
        </a:p>
      </dsp:txBody>
      <dsp:txXfrm>
        <a:off x="5028574" y="317964"/>
        <a:ext cx="1522958" cy="913774"/>
      </dsp:txXfrm>
    </dsp:sp>
    <dsp:sp modelId="{66D35952-DAE8-F14F-B482-526CC99A5A89}">
      <dsp:nvSpPr>
        <dsp:cNvPr id="0" name=""/>
        <dsp:cNvSpPr/>
      </dsp:nvSpPr>
      <dsp:spPr>
        <a:xfrm>
          <a:off x="6703828" y="317964"/>
          <a:ext cx="1522958" cy="9137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ahoma"/>
              <a:cs typeface="Tahoma"/>
            </a:rPr>
            <a:t>Next Steps</a:t>
          </a:r>
          <a:endParaRPr lang="en-US" sz="2500" kern="1200" dirty="0">
            <a:latin typeface="Tahoma"/>
            <a:cs typeface="Tahoma"/>
          </a:endParaRPr>
        </a:p>
      </dsp:txBody>
      <dsp:txXfrm>
        <a:off x="6703828" y="317964"/>
        <a:ext cx="1522958" cy="9137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66FCC-4BA8-1C49-9D91-728EED8D8A78}">
      <dsp:nvSpPr>
        <dsp:cNvPr id="0" name=""/>
        <dsp:cNvSpPr/>
      </dsp:nvSpPr>
      <dsp:spPr>
        <a:xfrm rot="5400000">
          <a:off x="325785" y="1669311"/>
          <a:ext cx="979438" cy="1629763"/>
        </a:xfrm>
        <a:prstGeom prst="corner">
          <a:avLst>
            <a:gd name="adj1" fmla="val 16120"/>
            <a:gd name="adj2" fmla="val 16110"/>
          </a:avLst>
        </a:prstGeom>
        <a:solidFill>
          <a:srgbClr val="FFCC00"/>
        </a:solidFill>
        <a:ln w="26425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288E8-ADF7-EA48-AB44-5F7BE4FAF6DF}">
      <dsp:nvSpPr>
        <dsp:cNvPr id="0" name=""/>
        <dsp:cNvSpPr/>
      </dsp:nvSpPr>
      <dsp:spPr>
        <a:xfrm>
          <a:off x="162293" y="2156259"/>
          <a:ext cx="1471359" cy="1289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ahoma"/>
              <a:cs typeface="Tahoma"/>
            </a:rPr>
            <a:t>Tier 2 School Leadership Training</a:t>
          </a:r>
          <a:endParaRPr lang="en-US" sz="1700" kern="1200" dirty="0">
            <a:latin typeface="Tahoma"/>
            <a:cs typeface="Tahoma"/>
          </a:endParaRPr>
        </a:p>
      </dsp:txBody>
      <dsp:txXfrm>
        <a:off x="162293" y="2156259"/>
        <a:ext cx="1471359" cy="1289732"/>
      </dsp:txXfrm>
    </dsp:sp>
    <dsp:sp modelId="{41248938-145C-8C46-A493-3161924B68AF}">
      <dsp:nvSpPr>
        <dsp:cNvPr id="0" name=""/>
        <dsp:cNvSpPr/>
      </dsp:nvSpPr>
      <dsp:spPr>
        <a:xfrm>
          <a:off x="1356037" y="1549326"/>
          <a:ext cx="277614" cy="277614"/>
        </a:xfrm>
        <a:prstGeom prst="triangle">
          <a:avLst>
            <a:gd name="adj" fmla="val 100000"/>
          </a:avLst>
        </a:prstGeom>
        <a:solidFill>
          <a:srgbClr val="FFCC00"/>
        </a:solid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D66B2-2FA9-0D45-B677-22FB31246BAC}">
      <dsp:nvSpPr>
        <dsp:cNvPr id="0" name=""/>
        <dsp:cNvSpPr/>
      </dsp:nvSpPr>
      <dsp:spPr>
        <a:xfrm rot="5400000">
          <a:off x="2127016" y="1223594"/>
          <a:ext cx="979438" cy="1629763"/>
        </a:xfrm>
        <a:prstGeom prst="corner">
          <a:avLst>
            <a:gd name="adj1" fmla="val 16120"/>
            <a:gd name="adj2" fmla="val 16110"/>
          </a:avLst>
        </a:prstGeom>
        <a:solidFill>
          <a:srgbClr val="FFCC00"/>
        </a:solidFill>
        <a:ln w="26425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7387B-F6DB-E748-9542-2EE2FBED799F}">
      <dsp:nvSpPr>
        <dsp:cNvPr id="0" name=""/>
        <dsp:cNvSpPr/>
      </dsp:nvSpPr>
      <dsp:spPr>
        <a:xfrm>
          <a:off x="1963524" y="1710542"/>
          <a:ext cx="1471359" cy="1289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ahoma"/>
              <a:cs typeface="Tahoma"/>
            </a:rPr>
            <a:t>Tier 2    Trainings</a:t>
          </a:r>
          <a:endParaRPr lang="en-US" sz="1700" kern="1200" dirty="0">
            <a:latin typeface="Tahoma"/>
            <a:cs typeface="Tahoma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ahoma"/>
              <a:cs typeface="Tahoma"/>
            </a:rPr>
            <a:t>FBA/BSP</a:t>
          </a:r>
          <a:endParaRPr lang="en-US" sz="1600" kern="1200" dirty="0">
            <a:latin typeface="Tahoma"/>
            <a:cs typeface="Tahoma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ahoma"/>
              <a:cs typeface="Tahoma"/>
            </a:rPr>
            <a:t>Universal Screening</a:t>
          </a:r>
          <a:endParaRPr lang="en-US" sz="1300" kern="1200" dirty="0">
            <a:latin typeface="Tahoma"/>
            <a:cs typeface="Tahoma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ahoma"/>
              <a:cs typeface="Tahoma"/>
            </a:rPr>
            <a:t>Trauma</a:t>
          </a:r>
          <a:endParaRPr lang="en-US" sz="1300" kern="1200" dirty="0">
            <a:latin typeface="Tahoma"/>
            <a:cs typeface="Tahoma"/>
          </a:endParaRPr>
        </a:p>
      </dsp:txBody>
      <dsp:txXfrm>
        <a:off x="1963524" y="1710542"/>
        <a:ext cx="1471359" cy="1289732"/>
      </dsp:txXfrm>
    </dsp:sp>
    <dsp:sp modelId="{50FDE110-C8C1-864D-AB7A-952DEB14C10F}">
      <dsp:nvSpPr>
        <dsp:cNvPr id="0" name=""/>
        <dsp:cNvSpPr/>
      </dsp:nvSpPr>
      <dsp:spPr>
        <a:xfrm>
          <a:off x="3157268" y="1103609"/>
          <a:ext cx="277614" cy="277614"/>
        </a:xfrm>
        <a:prstGeom prst="triangle">
          <a:avLst>
            <a:gd name="adj" fmla="val 100000"/>
          </a:avLst>
        </a:prstGeom>
        <a:solidFill>
          <a:srgbClr val="FFCC00"/>
        </a:solid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64586-907C-6B4A-98C0-4C5507188DCD}">
      <dsp:nvSpPr>
        <dsp:cNvPr id="0" name=""/>
        <dsp:cNvSpPr/>
      </dsp:nvSpPr>
      <dsp:spPr>
        <a:xfrm rot="5400000">
          <a:off x="3928247" y="777878"/>
          <a:ext cx="979438" cy="1629763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26425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E0DFA-C7FB-2945-95EE-534596205435}">
      <dsp:nvSpPr>
        <dsp:cNvPr id="0" name=""/>
        <dsp:cNvSpPr/>
      </dsp:nvSpPr>
      <dsp:spPr>
        <a:xfrm>
          <a:off x="3764755" y="1264826"/>
          <a:ext cx="1471359" cy="1289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ahoma"/>
              <a:cs typeface="Tahoma"/>
            </a:rPr>
            <a:t>Tier 3 School Leadership Training</a:t>
          </a:r>
          <a:endParaRPr lang="en-US" sz="1700" kern="1200" dirty="0">
            <a:latin typeface="Tahoma"/>
            <a:cs typeface="Tahoma"/>
          </a:endParaRPr>
        </a:p>
      </dsp:txBody>
      <dsp:txXfrm>
        <a:off x="3764755" y="1264826"/>
        <a:ext cx="1471359" cy="1289732"/>
      </dsp:txXfrm>
    </dsp:sp>
    <dsp:sp modelId="{7C54935F-9DF0-A24F-89B3-C47BD54D47A9}">
      <dsp:nvSpPr>
        <dsp:cNvPr id="0" name=""/>
        <dsp:cNvSpPr/>
      </dsp:nvSpPr>
      <dsp:spPr>
        <a:xfrm>
          <a:off x="4958499" y="657893"/>
          <a:ext cx="277614" cy="277614"/>
        </a:xfrm>
        <a:prstGeom prst="triangle">
          <a:avLst>
            <a:gd name="adj" fmla="val 100000"/>
          </a:avLst>
        </a:prstGeom>
        <a:solidFill>
          <a:srgbClr val="FF0000"/>
        </a:solidFill>
        <a:ln w="26425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6A974-75EF-8F4E-91AC-945679421561}">
      <dsp:nvSpPr>
        <dsp:cNvPr id="0" name=""/>
        <dsp:cNvSpPr/>
      </dsp:nvSpPr>
      <dsp:spPr>
        <a:xfrm rot="5400000">
          <a:off x="5729479" y="332162"/>
          <a:ext cx="979438" cy="1629763"/>
        </a:xfrm>
        <a:prstGeom prst="corner">
          <a:avLst>
            <a:gd name="adj1" fmla="val 16120"/>
            <a:gd name="adj2" fmla="val 16110"/>
          </a:avLst>
        </a:prstGeom>
        <a:solidFill>
          <a:srgbClr val="CC0000"/>
        </a:solidFill>
        <a:ln w="26425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8E2E3-BE78-454B-BA46-8F58073EB2AC}">
      <dsp:nvSpPr>
        <dsp:cNvPr id="0" name=""/>
        <dsp:cNvSpPr/>
      </dsp:nvSpPr>
      <dsp:spPr>
        <a:xfrm>
          <a:off x="5516732" y="819110"/>
          <a:ext cx="1722270" cy="1289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ahoma"/>
              <a:cs typeface="Tahoma"/>
            </a:rPr>
            <a:t>Tier 3 SU/SD Wraparound Overview </a:t>
          </a:r>
          <a:endParaRPr lang="en-US" sz="1700" kern="1200" dirty="0">
            <a:latin typeface="Tahoma"/>
            <a:cs typeface="Tahoma"/>
          </a:endParaRPr>
        </a:p>
      </dsp:txBody>
      <dsp:txXfrm>
        <a:off x="5516732" y="819110"/>
        <a:ext cx="1722270" cy="1289732"/>
      </dsp:txXfrm>
    </dsp:sp>
    <dsp:sp modelId="{3DDDE3C5-A64B-2646-A9DD-048D1BE850FC}">
      <dsp:nvSpPr>
        <dsp:cNvPr id="0" name=""/>
        <dsp:cNvSpPr/>
      </dsp:nvSpPr>
      <dsp:spPr>
        <a:xfrm>
          <a:off x="6759730" y="212177"/>
          <a:ext cx="277614" cy="277614"/>
        </a:xfrm>
        <a:prstGeom prst="triangle">
          <a:avLst>
            <a:gd name="adj" fmla="val 100000"/>
          </a:avLst>
        </a:prstGeom>
        <a:solidFill>
          <a:srgbClr val="CC0000"/>
        </a:solidFill>
        <a:ln w="26425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5CA2C-B133-F84D-82B7-94EAFDADD6C6}">
      <dsp:nvSpPr>
        <dsp:cNvPr id="0" name=""/>
        <dsp:cNvSpPr/>
      </dsp:nvSpPr>
      <dsp:spPr>
        <a:xfrm rot="5400000">
          <a:off x="7530710" y="-113554"/>
          <a:ext cx="979438" cy="1629763"/>
        </a:xfrm>
        <a:prstGeom prst="corner">
          <a:avLst>
            <a:gd name="adj1" fmla="val 16120"/>
            <a:gd name="adj2" fmla="val 16110"/>
          </a:avLst>
        </a:prstGeom>
        <a:solidFill>
          <a:srgbClr val="CC0000"/>
        </a:solidFill>
        <a:ln w="26425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2D5EC-C7BF-3F45-8B50-41C52D48E0E7}">
      <dsp:nvSpPr>
        <dsp:cNvPr id="0" name=""/>
        <dsp:cNvSpPr/>
      </dsp:nvSpPr>
      <dsp:spPr>
        <a:xfrm>
          <a:off x="7367217" y="373393"/>
          <a:ext cx="1471359" cy="1289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ahoma"/>
              <a:cs typeface="Tahoma"/>
            </a:rPr>
            <a:t>Tier 3 </a:t>
          </a:r>
          <a:r>
            <a:rPr lang="en-US" sz="1700" kern="1200" dirty="0" smtClean="0">
              <a:latin typeface="Tahoma"/>
              <a:cs typeface="Tahoma"/>
            </a:rPr>
            <a:t>Wraparound Facilitator Training</a:t>
          </a:r>
          <a:endParaRPr lang="en-US" sz="1700" kern="1200" dirty="0">
            <a:latin typeface="Tahoma"/>
            <a:cs typeface="Tahoma"/>
          </a:endParaRPr>
        </a:p>
      </dsp:txBody>
      <dsp:txXfrm>
        <a:off x="7367217" y="373393"/>
        <a:ext cx="1471359" cy="1289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424AA-175B-D94A-BAAD-D53D55946E78}">
      <dsp:nvSpPr>
        <dsp:cNvPr id="0" name=""/>
        <dsp:cNvSpPr/>
      </dsp:nvSpPr>
      <dsp:spPr>
        <a:xfrm>
          <a:off x="183839" y="446"/>
          <a:ext cx="1828353" cy="10970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ahoma"/>
              <a:cs typeface="Tahoma"/>
            </a:rPr>
            <a:t>Voice &amp; choice</a:t>
          </a:r>
        </a:p>
      </dsp:txBody>
      <dsp:txXfrm>
        <a:off x="183839" y="446"/>
        <a:ext cx="1828353" cy="1097012"/>
      </dsp:txXfrm>
    </dsp:sp>
    <dsp:sp modelId="{6E54D4EF-A879-664B-876A-0C1BE15752A6}">
      <dsp:nvSpPr>
        <dsp:cNvPr id="0" name=""/>
        <dsp:cNvSpPr/>
      </dsp:nvSpPr>
      <dsp:spPr>
        <a:xfrm>
          <a:off x="2195028" y="446"/>
          <a:ext cx="1828353" cy="10970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ahoma"/>
              <a:cs typeface="Tahoma"/>
            </a:rPr>
            <a:t>Natural supports</a:t>
          </a:r>
        </a:p>
      </dsp:txBody>
      <dsp:txXfrm>
        <a:off x="2195028" y="446"/>
        <a:ext cx="1828353" cy="1097012"/>
      </dsp:txXfrm>
    </dsp:sp>
    <dsp:sp modelId="{1A5DBA6C-295B-784D-9229-E1C4FD083F37}">
      <dsp:nvSpPr>
        <dsp:cNvPr id="0" name=""/>
        <dsp:cNvSpPr/>
      </dsp:nvSpPr>
      <dsp:spPr>
        <a:xfrm>
          <a:off x="4206217" y="446"/>
          <a:ext cx="1828353" cy="10970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ahoma"/>
              <a:cs typeface="Tahoma"/>
            </a:rPr>
            <a:t>Team-based</a:t>
          </a:r>
        </a:p>
      </dsp:txBody>
      <dsp:txXfrm>
        <a:off x="4206217" y="446"/>
        <a:ext cx="1828353" cy="1097012"/>
      </dsp:txXfrm>
    </dsp:sp>
    <dsp:sp modelId="{905F0F61-A89C-BC43-A1B1-47EC81706EDB}">
      <dsp:nvSpPr>
        <dsp:cNvPr id="0" name=""/>
        <dsp:cNvSpPr/>
      </dsp:nvSpPr>
      <dsp:spPr>
        <a:xfrm>
          <a:off x="6217406" y="446"/>
          <a:ext cx="1828353" cy="10970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ahoma"/>
              <a:cs typeface="Tahoma"/>
            </a:rPr>
            <a:t>Collaboration</a:t>
          </a:r>
        </a:p>
      </dsp:txBody>
      <dsp:txXfrm>
        <a:off x="6217406" y="446"/>
        <a:ext cx="1828353" cy="1097012"/>
      </dsp:txXfrm>
    </dsp:sp>
    <dsp:sp modelId="{923ED89B-9C76-9B43-A1A1-0BCBF7DE7839}">
      <dsp:nvSpPr>
        <dsp:cNvPr id="0" name=""/>
        <dsp:cNvSpPr/>
      </dsp:nvSpPr>
      <dsp:spPr>
        <a:xfrm>
          <a:off x="183839" y="1280293"/>
          <a:ext cx="1828353" cy="10970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ahoma"/>
              <a:cs typeface="Tahoma"/>
            </a:rPr>
            <a:t>Strengths-based</a:t>
          </a:r>
        </a:p>
      </dsp:txBody>
      <dsp:txXfrm>
        <a:off x="183839" y="1280293"/>
        <a:ext cx="1828353" cy="1097012"/>
      </dsp:txXfrm>
    </dsp:sp>
    <dsp:sp modelId="{A2639CA2-1F52-5D41-8C3C-D1F534700A71}">
      <dsp:nvSpPr>
        <dsp:cNvPr id="0" name=""/>
        <dsp:cNvSpPr/>
      </dsp:nvSpPr>
      <dsp:spPr>
        <a:xfrm>
          <a:off x="2195028" y="1280293"/>
          <a:ext cx="1828353" cy="10970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ahoma"/>
              <a:cs typeface="Tahoma"/>
            </a:rPr>
            <a:t>Community-based</a:t>
          </a:r>
        </a:p>
      </dsp:txBody>
      <dsp:txXfrm>
        <a:off x="2195028" y="1280293"/>
        <a:ext cx="1828353" cy="1097012"/>
      </dsp:txXfrm>
    </dsp:sp>
    <dsp:sp modelId="{645C085C-2EAE-D841-BB76-F158465995C8}">
      <dsp:nvSpPr>
        <dsp:cNvPr id="0" name=""/>
        <dsp:cNvSpPr/>
      </dsp:nvSpPr>
      <dsp:spPr>
        <a:xfrm>
          <a:off x="4206217" y="1280293"/>
          <a:ext cx="1828353" cy="10970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ahoma"/>
              <a:cs typeface="Tahoma"/>
            </a:rPr>
            <a:t>Culturally Competent</a:t>
          </a:r>
        </a:p>
      </dsp:txBody>
      <dsp:txXfrm>
        <a:off x="4206217" y="1280293"/>
        <a:ext cx="1828353" cy="1097012"/>
      </dsp:txXfrm>
    </dsp:sp>
    <dsp:sp modelId="{6D377844-B342-F348-AC25-56CF2733573A}">
      <dsp:nvSpPr>
        <dsp:cNvPr id="0" name=""/>
        <dsp:cNvSpPr/>
      </dsp:nvSpPr>
      <dsp:spPr>
        <a:xfrm>
          <a:off x="6217406" y="1280293"/>
          <a:ext cx="1828353" cy="10970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ahoma"/>
              <a:cs typeface="Tahoma"/>
            </a:rPr>
            <a:t>Individualized</a:t>
          </a:r>
        </a:p>
      </dsp:txBody>
      <dsp:txXfrm>
        <a:off x="6217406" y="1280293"/>
        <a:ext cx="1828353" cy="1097012"/>
      </dsp:txXfrm>
    </dsp:sp>
    <dsp:sp modelId="{FE17E0E9-F033-9E4B-BFA3-46813608CC1F}">
      <dsp:nvSpPr>
        <dsp:cNvPr id="0" name=""/>
        <dsp:cNvSpPr/>
      </dsp:nvSpPr>
      <dsp:spPr>
        <a:xfrm>
          <a:off x="1201263" y="2557179"/>
          <a:ext cx="1828353" cy="10970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ahoma"/>
              <a:cs typeface="Tahoma"/>
            </a:rPr>
            <a:t>Unconditional</a:t>
          </a:r>
        </a:p>
      </dsp:txBody>
      <dsp:txXfrm>
        <a:off x="1201263" y="2557179"/>
        <a:ext cx="1828353" cy="1097012"/>
      </dsp:txXfrm>
    </dsp:sp>
    <dsp:sp modelId="{6DC9A3EC-0A9E-E344-9F12-92D33E29DED1}">
      <dsp:nvSpPr>
        <dsp:cNvPr id="0" name=""/>
        <dsp:cNvSpPr/>
      </dsp:nvSpPr>
      <dsp:spPr>
        <a:xfrm>
          <a:off x="5207369" y="2557179"/>
          <a:ext cx="1828353" cy="10970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ahoma"/>
              <a:cs typeface="Tahoma"/>
            </a:rPr>
            <a:t>Outcomes-based</a:t>
          </a:r>
        </a:p>
      </dsp:txBody>
      <dsp:txXfrm>
        <a:off x="5207369" y="2557179"/>
        <a:ext cx="1828353" cy="10970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F8048-ED15-6444-BA62-0EDE14B99FE4}">
      <dsp:nvSpPr>
        <dsp:cNvPr id="0" name=""/>
        <dsp:cNvSpPr/>
      </dsp:nvSpPr>
      <dsp:spPr>
        <a:xfrm>
          <a:off x="0" y="0"/>
          <a:ext cx="6583680" cy="9052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ahoma"/>
              <a:cs typeface="Tahoma"/>
            </a:rPr>
            <a:t>1. Engagement &amp; Team Preparation</a:t>
          </a:r>
          <a:endParaRPr lang="en-US" sz="1700" kern="1200" dirty="0">
            <a:latin typeface="Tahoma"/>
            <a:cs typeface="Tahoma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i="1" kern="1200" dirty="0" smtClean="0">
              <a:latin typeface="Tahoma"/>
              <a:cs typeface="Tahoma"/>
            </a:rPr>
            <a:t>Orient family, stabilize crises, assess strengths &amp; needs, form vision, identify team members</a:t>
          </a:r>
          <a:endParaRPr lang="en-US" sz="1300" i="1" kern="1200" dirty="0">
            <a:latin typeface="Tahoma"/>
            <a:cs typeface="Tahoma"/>
          </a:endParaRPr>
        </a:p>
      </dsp:txBody>
      <dsp:txXfrm>
        <a:off x="26514" y="26514"/>
        <a:ext cx="5530344" cy="852228"/>
      </dsp:txXfrm>
    </dsp:sp>
    <dsp:sp modelId="{3FF6F4DD-AB39-A84C-9CA8-5CCA0CEEE082}">
      <dsp:nvSpPr>
        <dsp:cNvPr id="0" name=""/>
        <dsp:cNvSpPr/>
      </dsp:nvSpPr>
      <dsp:spPr>
        <a:xfrm>
          <a:off x="551383" y="1069848"/>
          <a:ext cx="6583680" cy="9052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ahoma"/>
              <a:cs typeface="Tahoma"/>
            </a:rPr>
            <a:t>2. Planning</a:t>
          </a:r>
          <a:endParaRPr lang="en-US" sz="1700" kern="1200" dirty="0">
            <a:latin typeface="Tahoma"/>
            <a:cs typeface="Tahoma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i="1" kern="1200" smtClean="0">
              <a:latin typeface="Tahoma"/>
              <a:cs typeface="Tahoma"/>
            </a:rPr>
            <a:t>Hold initial meeting(s), orient team, create plan focusing on “Big Needs”, identify services &amp; supports</a:t>
          </a:r>
          <a:endParaRPr lang="en-US" sz="1300" i="1" kern="1200" dirty="0">
            <a:latin typeface="Tahoma"/>
            <a:cs typeface="Tahoma"/>
          </a:endParaRPr>
        </a:p>
      </dsp:txBody>
      <dsp:txXfrm>
        <a:off x="577897" y="1096362"/>
        <a:ext cx="5390852" cy="852228"/>
      </dsp:txXfrm>
    </dsp:sp>
    <dsp:sp modelId="{FBF77774-6DE5-2046-A3B0-A2D3B32F169B}">
      <dsp:nvSpPr>
        <dsp:cNvPr id="0" name=""/>
        <dsp:cNvSpPr/>
      </dsp:nvSpPr>
      <dsp:spPr>
        <a:xfrm>
          <a:off x="1094536" y="2139696"/>
          <a:ext cx="6583680" cy="9052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ahoma"/>
              <a:cs typeface="Tahoma"/>
            </a:rPr>
            <a:t>3. Implementation</a:t>
          </a:r>
          <a:endParaRPr lang="en-US" sz="1700" kern="1200" dirty="0">
            <a:latin typeface="Tahoma"/>
            <a:cs typeface="Tahoma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i="1" kern="1200" dirty="0" smtClean="0">
              <a:latin typeface="Tahoma"/>
              <a:cs typeface="Tahoma"/>
            </a:rPr>
            <a:t>Hold regular meeting, implement plan, review progress, revise plan</a:t>
          </a:r>
          <a:endParaRPr lang="en-US" sz="1300" i="1" kern="1200" dirty="0">
            <a:latin typeface="Tahoma"/>
            <a:cs typeface="Tahoma"/>
          </a:endParaRPr>
        </a:p>
      </dsp:txBody>
      <dsp:txXfrm>
        <a:off x="1121050" y="2166210"/>
        <a:ext cx="5399082" cy="852228"/>
      </dsp:txXfrm>
    </dsp:sp>
    <dsp:sp modelId="{405F94CE-E7B1-F24B-94C6-3673987ABC55}">
      <dsp:nvSpPr>
        <dsp:cNvPr id="0" name=""/>
        <dsp:cNvSpPr/>
      </dsp:nvSpPr>
      <dsp:spPr>
        <a:xfrm>
          <a:off x="1645920" y="3209544"/>
          <a:ext cx="6583680" cy="9052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ahoma"/>
              <a:cs typeface="Tahoma"/>
            </a:rPr>
            <a:t>4. Transition</a:t>
          </a:r>
          <a:endParaRPr lang="en-US" sz="1700" kern="1200" dirty="0">
            <a:latin typeface="Tahoma"/>
            <a:cs typeface="Tahoma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i="1" kern="1200" dirty="0" smtClean="0">
              <a:latin typeface="Tahoma"/>
              <a:cs typeface="Tahoma"/>
            </a:rPr>
            <a:t>Define when vision / goals have been met, “unwrap” celebration, follow up with family</a:t>
          </a:r>
          <a:endParaRPr lang="en-US" sz="1300" i="1" kern="1200" dirty="0">
            <a:latin typeface="Tahoma"/>
            <a:cs typeface="Tahoma"/>
          </a:endParaRPr>
        </a:p>
      </dsp:txBody>
      <dsp:txXfrm>
        <a:off x="1672434" y="3236058"/>
        <a:ext cx="5390852" cy="852228"/>
      </dsp:txXfrm>
    </dsp:sp>
    <dsp:sp modelId="{BE04E322-3B4F-FB47-92AD-9C469B7AB848}">
      <dsp:nvSpPr>
        <dsp:cNvPr id="0" name=""/>
        <dsp:cNvSpPr/>
      </dsp:nvSpPr>
      <dsp:spPr>
        <a:xfrm>
          <a:off x="5995263" y="693343"/>
          <a:ext cx="588416" cy="5884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latin typeface="Tahoma"/>
            <a:cs typeface="Tahoma"/>
          </a:endParaRPr>
        </a:p>
      </dsp:txBody>
      <dsp:txXfrm>
        <a:off x="6127657" y="693343"/>
        <a:ext cx="323628" cy="442783"/>
      </dsp:txXfrm>
    </dsp:sp>
    <dsp:sp modelId="{E2FB53E6-FBD7-8F41-99AA-0F8A8093E9E2}">
      <dsp:nvSpPr>
        <dsp:cNvPr id="0" name=""/>
        <dsp:cNvSpPr/>
      </dsp:nvSpPr>
      <dsp:spPr>
        <a:xfrm>
          <a:off x="6546646" y="1763191"/>
          <a:ext cx="588416" cy="58841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latin typeface="Tahoma"/>
            <a:cs typeface="Tahoma"/>
          </a:endParaRPr>
        </a:p>
      </dsp:txBody>
      <dsp:txXfrm>
        <a:off x="6679040" y="1763191"/>
        <a:ext cx="323628" cy="442783"/>
      </dsp:txXfrm>
    </dsp:sp>
    <dsp:sp modelId="{D01469AA-02C4-B942-8771-B8780CEC9904}">
      <dsp:nvSpPr>
        <dsp:cNvPr id="0" name=""/>
        <dsp:cNvSpPr/>
      </dsp:nvSpPr>
      <dsp:spPr>
        <a:xfrm>
          <a:off x="7089800" y="2833039"/>
          <a:ext cx="588416" cy="58841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latin typeface="Tahoma"/>
            <a:cs typeface="Tahoma"/>
          </a:endParaRPr>
        </a:p>
      </dsp:txBody>
      <dsp:txXfrm>
        <a:off x="7222194" y="2833039"/>
        <a:ext cx="323628" cy="4427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E8D63-6B0A-054E-9EDE-D12C8825CCAD}">
      <dsp:nvSpPr>
        <dsp:cNvPr id="0" name=""/>
        <dsp:cNvSpPr/>
      </dsp:nvSpPr>
      <dsp:spPr>
        <a:xfrm>
          <a:off x="3071152" y="1174"/>
          <a:ext cx="1553895" cy="15538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/>
              <a:cs typeface="Tahoma"/>
            </a:rPr>
            <a:t>1 Teaming</a:t>
          </a:r>
          <a:endParaRPr lang="en-US" sz="2000" kern="1200" dirty="0">
            <a:latin typeface="Tahoma"/>
            <a:cs typeface="Tahoma"/>
          </a:endParaRPr>
        </a:p>
      </dsp:txBody>
      <dsp:txXfrm>
        <a:off x="3298715" y="228737"/>
        <a:ext cx="1098769" cy="1098769"/>
      </dsp:txXfrm>
    </dsp:sp>
    <dsp:sp modelId="{3D1F2DC8-3071-3948-A3B6-4B5DF1D05757}">
      <dsp:nvSpPr>
        <dsp:cNvPr id="0" name=""/>
        <dsp:cNvSpPr/>
      </dsp:nvSpPr>
      <dsp:spPr>
        <a:xfrm rot="2160000">
          <a:off x="4575664" y="1194154"/>
          <a:ext cx="411939" cy="5244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latin typeface="Tahoma"/>
            <a:cs typeface="Tahoma"/>
          </a:endParaRPr>
        </a:p>
      </dsp:txBody>
      <dsp:txXfrm>
        <a:off x="4587465" y="1262722"/>
        <a:ext cx="288357" cy="314663"/>
      </dsp:txXfrm>
    </dsp:sp>
    <dsp:sp modelId="{B714E91A-C160-194D-8B67-B94DB17B0E43}">
      <dsp:nvSpPr>
        <dsp:cNvPr id="0" name=""/>
        <dsp:cNvSpPr/>
      </dsp:nvSpPr>
      <dsp:spPr>
        <a:xfrm>
          <a:off x="4957084" y="1371383"/>
          <a:ext cx="1553895" cy="15538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/>
              <a:cs typeface="Tahoma"/>
            </a:rPr>
            <a:t>2 Goals</a:t>
          </a:r>
          <a:endParaRPr lang="en-US" sz="2000" kern="1200" dirty="0">
            <a:latin typeface="Tahoma"/>
            <a:cs typeface="Tahoma"/>
          </a:endParaRPr>
        </a:p>
      </dsp:txBody>
      <dsp:txXfrm>
        <a:off x="5184647" y="1598946"/>
        <a:ext cx="1098769" cy="1098769"/>
      </dsp:txXfrm>
    </dsp:sp>
    <dsp:sp modelId="{6D832F3D-176A-DA4E-B8B0-AEA4786E9D37}">
      <dsp:nvSpPr>
        <dsp:cNvPr id="0" name=""/>
        <dsp:cNvSpPr/>
      </dsp:nvSpPr>
      <dsp:spPr>
        <a:xfrm rot="6480000">
          <a:off x="5171484" y="2983546"/>
          <a:ext cx="411939" cy="5244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latin typeface="Tahoma"/>
            <a:cs typeface="Tahoma"/>
          </a:endParaRPr>
        </a:p>
      </dsp:txBody>
      <dsp:txXfrm rot="10800000">
        <a:off x="5252369" y="3029667"/>
        <a:ext cx="288357" cy="314663"/>
      </dsp:txXfrm>
    </dsp:sp>
    <dsp:sp modelId="{B69FD425-294C-1046-84B7-634DDC3FCABF}">
      <dsp:nvSpPr>
        <dsp:cNvPr id="0" name=""/>
        <dsp:cNvSpPr/>
      </dsp:nvSpPr>
      <dsp:spPr>
        <a:xfrm>
          <a:off x="4236722" y="3588429"/>
          <a:ext cx="1553895" cy="15538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/>
              <a:cs typeface="Tahoma"/>
            </a:rPr>
            <a:t>3 </a:t>
          </a:r>
          <a:r>
            <a:rPr lang="en-US" sz="1600" kern="1200" dirty="0" smtClean="0">
              <a:latin typeface="Tahoma"/>
              <a:cs typeface="Tahoma"/>
            </a:rPr>
            <a:t>Assessment</a:t>
          </a:r>
          <a:r>
            <a:rPr lang="en-US" sz="2400" kern="1200" dirty="0" smtClean="0">
              <a:latin typeface="Tahoma"/>
              <a:cs typeface="Tahoma"/>
            </a:rPr>
            <a:t> </a:t>
          </a:r>
          <a:r>
            <a:rPr lang="en-US" sz="2000" kern="1200" dirty="0" smtClean="0">
              <a:latin typeface="Tahoma"/>
              <a:cs typeface="Tahoma"/>
            </a:rPr>
            <a:t>(FBA)</a:t>
          </a:r>
          <a:endParaRPr lang="en-US" sz="2000" kern="1200" dirty="0">
            <a:latin typeface="Tahoma"/>
            <a:cs typeface="Tahoma"/>
          </a:endParaRPr>
        </a:p>
      </dsp:txBody>
      <dsp:txXfrm>
        <a:off x="4464285" y="3815992"/>
        <a:ext cx="1098769" cy="1098769"/>
      </dsp:txXfrm>
    </dsp:sp>
    <dsp:sp modelId="{2EE71718-80D7-3748-A55B-759900103859}">
      <dsp:nvSpPr>
        <dsp:cNvPr id="0" name=""/>
        <dsp:cNvSpPr/>
      </dsp:nvSpPr>
      <dsp:spPr>
        <a:xfrm rot="10800000">
          <a:off x="3653788" y="4103157"/>
          <a:ext cx="411939" cy="5244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latin typeface="Tahoma"/>
            <a:cs typeface="Tahoma"/>
          </a:endParaRPr>
        </a:p>
      </dsp:txBody>
      <dsp:txXfrm rot="10800000">
        <a:off x="3777370" y="4208045"/>
        <a:ext cx="288357" cy="314663"/>
      </dsp:txXfrm>
    </dsp:sp>
    <dsp:sp modelId="{8B6B9EE8-0D21-2940-A616-F3CF2E364D24}">
      <dsp:nvSpPr>
        <dsp:cNvPr id="0" name=""/>
        <dsp:cNvSpPr/>
      </dsp:nvSpPr>
      <dsp:spPr>
        <a:xfrm>
          <a:off x="1905582" y="3588429"/>
          <a:ext cx="1553895" cy="15538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ahoma"/>
              <a:cs typeface="Tahoma"/>
            </a:rPr>
            <a:t>4 </a:t>
          </a:r>
          <a:r>
            <a:rPr lang="en-US" sz="1600" kern="1200" dirty="0" smtClean="0">
              <a:latin typeface="Tahoma"/>
              <a:cs typeface="Tahoma"/>
            </a:rPr>
            <a:t>Intervention</a:t>
          </a:r>
          <a:r>
            <a:rPr lang="en-US" sz="1800" kern="1200" dirty="0" smtClean="0">
              <a:latin typeface="Tahoma"/>
              <a:cs typeface="Tahoma"/>
            </a:rPr>
            <a:t> (</a:t>
          </a:r>
          <a:r>
            <a:rPr lang="en-US" sz="1800" kern="1200" dirty="0" smtClean="0">
              <a:latin typeface="Tahoma"/>
              <a:cs typeface="Tahoma"/>
            </a:rPr>
            <a:t>BSP</a:t>
          </a:r>
          <a:r>
            <a:rPr lang="en-US" sz="1800" kern="1200" dirty="0" smtClean="0">
              <a:latin typeface="Tahoma"/>
              <a:cs typeface="Tahoma"/>
            </a:rPr>
            <a:t>)</a:t>
          </a:r>
          <a:endParaRPr lang="en-US" sz="1800" kern="1200" dirty="0">
            <a:latin typeface="Tahoma"/>
            <a:cs typeface="Tahoma"/>
          </a:endParaRPr>
        </a:p>
      </dsp:txBody>
      <dsp:txXfrm>
        <a:off x="2133145" y="3815992"/>
        <a:ext cx="1098769" cy="1098769"/>
      </dsp:txXfrm>
    </dsp:sp>
    <dsp:sp modelId="{227F59A3-CD55-AC49-A8EC-537072C3CADC}">
      <dsp:nvSpPr>
        <dsp:cNvPr id="0" name=""/>
        <dsp:cNvSpPr/>
      </dsp:nvSpPr>
      <dsp:spPr>
        <a:xfrm rot="15120000">
          <a:off x="2119981" y="3005723"/>
          <a:ext cx="411939" cy="5244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latin typeface="Tahoma"/>
            <a:cs typeface="Tahoma"/>
          </a:endParaRPr>
        </a:p>
      </dsp:txBody>
      <dsp:txXfrm rot="10800000">
        <a:off x="2200866" y="3169378"/>
        <a:ext cx="288357" cy="314663"/>
      </dsp:txXfrm>
    </dsp:sp>
    <dsp:sp modelId="{055A228B-730B-E548-B01D-38059EFC69F8}">
      <dsp:nvSpPr>
        <dsp:cNvPr id="0" name=""/>
        <dsp:cNvSpPr/>
      </dsp:nvSpPr>
      <dsp:spPr>
        <a:xfrm>
          <a:off x="1185220" y="1371383"/>
          <a:ext cx="1553895" cy="155389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/>
              <a:cs typeface="Tahoma"/>
            </a:rPr>
            <a:t>5 </a:t>
          </a:r>
          <a:r>
            <a:rPr lang="en-US" sz="1600" kern="1200" dirty="0" smtClean="0">
              <a:latin typeface="Tahoma"/>
              <a:cs typeface="Tahoma"/>
            </a:rPr>
            <a:t>Evaluation</a:t>
          </a:r>
          <a:r>
            <a:rPr lang="en-US" sz="2000" kern="1200" dirty="0" smtClean="0">
              <a:latin typeface="Tahoma"/>
              <a:cs typeface="Tahoma"/>
            </a:rPr>
            <a:t> (</a:t>
          </a:r>
          <a:r>
            <a:rPr lang="en-US" sz="2000" kern="1200" dirty="0" smtClean="0">
              <a:latin typeface="Tahoma"/>
              <a:cs typeface="Tahoma"/>
            </a:rPr>
            <a:t>BSP</a:t>
          </a:r>
          <a:r>
            <a:rPr lang="en-US" sz="2000" kern="1200" dirty="0" smtClean="0">
              <a:latin typeface="Tahoma"/>
              <a:cs typeface="Tahoma"/>
            </a:rPr>
            <a:t>)</a:t>
          </a:r>
          <a:endParaRPr lang="en-US" sz="2000" kern="1200" dirty="0">
            <a:latin typeface="Tahoma"/>
            <a:cs typeface="Tahoma"/>
          </a:endParaRPr>
        </a:p>
      </dsp:txBody>
      <dsp:txXfrm>
        <a:off x="1412783" y="1598946"/>
        <a:ext cx="1098769" cy="1098769"/>
      </dsp:txXfrm>
    </dsp:sp>
    <dsp:sp modelId="{6035C700-9C39-114E-92F4-BC4585231EDA}">
      <dsp:nvSpPr>
        <dsp:cNvPr id="0" name=""/>
        <dsp:cNvSpPr/>
      </dsp:nvSpPr>
      <dsp:spPr>
        <a:xfrm rot="19440000">
          <a:off x="2689732" y="1207859"/>
          <a:ext cx="411939" cy="5244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latin typeface="Tahoma"/>
            <a:cs typeface="Tahoma"/>
          </a:endParaRPr>
        </a:p>
      </dsp:txBody>
      <dsp:txXfrm>
        <a:off x="2701533" y="1349067"/>
        <a:ext cx="288357" cy="3146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9E956-E2FB-2744-9C9D-7C3060C7D105}">
      <dsp:nvSpPr>
        <dsp:cNvPr id="0" name=""/>
        <dsp:cNvSpPr/>
      </dsp:nvSpPr>
      <dsp:spPr>
        <a:xfrm>
          <a:off x="2304288" y="0"/>
          <a:ext cx="1481328" cy="822960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ahoma"/>
              <a:cs typeface="Tahoma"/>
            </a:rPr>
            <a:t>FBA/</a:t>
          </a:r>
          <a:r>
            <a:rPr lang="en-US" sz="1800" kern="1200" dirty="0" smtClean="0">
              <a:latin typeface="Tahoma"/>
              <a:cs typeface="Tahoma"/>
            </a:rPr>
            <a:t>BSP</a:t>
          </a:r>
          <a:endParaRPr lang="en-US" sz="1800" kern="1200" dirty="0">
            <a:latin typeface="Tahoma"/>
            <a:cs typeface="Tahoma"/>
          </a:endParaRPr>
        </a:p>
      </dsp:txBody>
      <dsp:txXfrm>
        <a:off x="2328392" y="24104"/>
        <a:ext cx="1433120" cy="774752"/>
      </dsp:txXfrm>
    </dsp:sp>
    <dsp:sp modelId="{24C419D1-33A4-AD41-AABF-207CEAA54CA0}">
      <dsp:nvSpPr>
        <dsp:cNvPr id="0" name=""/>
        <dsp:cNvSpPr/>
      </dsp:nvSpPr>
      <dsp:spPr>
        <a:xfrm>
          <a:off x="4443984" y="0"/>
          <a:ext cx="1481328" cy="822960"/>
        </a:xfrm>
        <a:prstGeom prst="roundRect">
          <a:avLst>
            <a:gd name="adj" fmla="val 10000"/>
          </a:avLst>
        </a:prstGeom>
        <a:solidFill>
          <a:srgbClr val="CC0000">
            <a:alpha val="90000"/>
          </a:srgbClr>
        </a:solid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Tahoma"/>
              <a:cs typeface="Tahoma"/>
            </a:rPr>
            <a:t>Wraparound</a:t>
          </a:r>
          <a:endParaRPr lang="en-US" sz="1800" kern="1200" dirty="0">
            <a:solidFill>
              <a:schemeClr val="bg1"/>
            </a:solidFill>
            <a:latin typeface="Tahoma"/>
            <a:cs typeface="Tahoma"/>
          </a:endParaRPr>
        </a:p>
      </dsp:txBody>
      <dsp:txXfrm>
        <a:off x="4468088" y="24104"/>
        <a:ext cx="1433120" cy="774752"/>
      </dsp:txXfrm>
    </dsp:sp>
    <dsp:sp modelId="{76837905-CA09-2746-88F6-1448F0BAA828}">
      <dsp:nvSpPr>
        <dsp:cNvPr id="0" name=""/>
        <dsp:cNvSpPr/>
      </dsp:nvSpPr>
      <dsp:spPr>
        <a:xfrm>
          <a:off x="3806190" y="3497579"/>
          <a:ext cx="617220" cy="617220"/>
        </a:xfrm>
        <a:prstGeom prst="triangle">
          <a:avLst/>
        </a:prstGeom>
        <a:solidFill>
          <a:schemeClr val="tx1">
            <a:alpha val="90000"/>
          </a:schemeClr>
        </a:solid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2682D-452E-6D4F-A206-58C124765BCE}">
      <dsp:nvSpPr>
        <dsp:cNvPr id="0" name=""/>
        <dsp:cNvSpPr/>
      </dsp:nvSpPr>
      <dsp:spPr>
        <a:xfrm>
          <a:off x="2263140" y="3239170"/>
          <a:ext cx="3703320" cy="250179"/>
        </a:xfrm>
        <a:prstGeom prst="rect">
          <a:avLst/>
        </a:prstGeom>
        <a:solidFill>
          <a:schemeClr val="tx1">
            <a:alpha val="90000"/>
          </a:schemeClr>
        </a:solid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10425-11B4-7542-80E4-9BB60C6B87AA}">
      <dsp:nvSpPr>
        <dsp:cNvPr id="0" name=""/>
        <dsp:cNvSpPr/>
      </dsp:nvSpPr>
      <dsp:spPr>
        <a:xfrm>
          <a:off x="4443984" y="2518257"/>
          <a:ext cx="1481328" cy="691286"/>
        </a:xfrm>
        <a:prstGeom prst="roundRect">
          <a:avLst/>
        </a:prstGeom>
        <a:solidFill>
          <a:srgbClr val="CC0000"/>
        </a:solid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latin typeface="Tahoma"/>
              <a:cs typeface="Tahoma"/>
            </a:rPr>
            <a:t>Adults not engaged</a:t>
          </a:r>
          <a:endParaRPr lang="en-US" sz="1300" kern="1200" dirty="0">
            <a:latin typeface="Tahoma"/>
            <a:cs typeface="Tahoma"/>
          </a:endParaRPr>
        </a:p>
      </dsp:txBody>
      <dsp:txXfrm>
        <a:off x="4477730" y="2552003"/>
        <a:ext cx="1413836" cy="623794"/>
      </dsp:txXfrm>
    </dsp:sp>
    <dsp:sp modelId="{7AB100CF-4F62-574D-B0D3-E5F4533F688F}">
      <dsp:nvSpPr>
        <dsp:cNvPr id="0" name=""/>
        <dsp:cNvSpPr/>
      </dsp:nvSpPr>
      <dsp:spPr>
        <a:xfrm>
          <a:off x="4443984" y="1777593"/>
          <a:ext cx="1481328" cy="691286"/>
        </a:xfrm>
        <a:prstGeom prst="roundRect">
          <a:avLst/>
        </a:prstGeom>
        <a:solidFill>
          <a:srgbClr val="CC0000"/>
        </a:solid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latin typeface="Tahoma"/>
              <a:cs typeface="Tahoma"/>
            </a:rPr>
            <a:t>Risk of placement change</a:t>
          </a:r>
          <a:endParaRPr lang="en-US" sz="1300" kern="1200" dirty="0">
            <a:latin typeface="Tahoma"/>
            <a:cs typeface="Tahoma"/>
          </a:endParaRPr>
        </a:p>
      </dsp:txBody>
      <dsp:txXfrm>
        <a:off x="4477730" y="1811339"/>
        <a:ext cx="1413836" cy="623794"/>
      </dsp:txXfrm>
    </dsp:sp>
    <dsp:sp modelId="{E85D11F7-3A61-9141-B2EC-0292D2FFC22C}">
      <dsp:nvSpPr>
        <dsp:cNvPr id="0" name=""/>
        <dsp:cNvSpPr/>
      </dsp:nvSpPr>
      <dsp:spPr>
        <a:xfrm>
          <a:off x="4443984" y="1036929"/>
          <a:ext cx="1481328" cy="691286"/>
        </a:xfrm>
        <a:prstGeom prst="roundRect">
          <a:avLst/>
        </a:prstGeom>
        <a:solidFill>
          <a:srgbClr val="CC0000"/>
        </a:solid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latin typeface="Tahoma"/>
              <a:cs typeface="Tahoma"/>
            </a:rPr>
            <a:t>Multiple needs</a:t>
          </a:r>
          <a:endParaRPr lang="en-US" sz="1300" kern="1200" dirty="0">
            <a:latin typeface="Tahoma"/>
            <a:cs typeface="Tahoma"/>
          </a:endParaRPr>
        </a:p>
      </dsp:txBody>
      <dsp:txXfrm>
        <a:off x="4477730" y="1070675"/>
        <a:ext cx="1413836" cy="623794"/>
      </dsp:txXfrm>
    </dsp:sp>
    <dsp:sp modelId="{DFA7F000-F23C-F14F-AE4D-782628AADB47}">
      <dsp:nvSpPr>
        <dsp:cNvPr id="0" name=""/>
        <dsp:cNvSpPr/>
      </dsp:nvSpPr>
      <dsp:spPr>
        <a:xfrm>
          <a:off x="2304288" y="2518257"/>
          <a:ext cx="1481328" cy="691286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  <a:latin typeface="Tahoma"/>
              <a:cs typeface="Tahoma"/>
            </a:rPr>
            <a:t>No wraparound criteria present</a:t>
          </a:r>
          <a:endParaRPr lang="en-US" sz="1300" kern="1200" dirty="0">
            <a:solidFill>
              <a:schemeClr val="tx1"/>
            </a:solidFill>
            <a:latin typeface="Tahoma"/>
            <a:cs typeface="Tahoma"/>
          </a:endParaRPr>
        </a:p>
      </dsp:txBody>
      <dsp:txXfrm>
        <a:off x="2338034" y="2552003"/>
        <a:ext cx="1413836" cy="623794"/>
      </dsp:txXfrm>
    </dsp:sp>
    <dsp:sp modelId="{A4DEAA9C-F09F-8844-A863-7143DD66E211}">
      <dsp:nvSpPr>
        <dsp:cNvPr id="0" name=""/>
        <dsp:cNvSpPr/>
      </dsp:nvSpPr>
      <dsp:spPr>
        <a:xfrm>
          <a:off x="2304288" y="1777593"/>
          <a:ext cx="1481328" cy="691286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  <a:latin typeface="Tahoma"/>
              <a:cs typeface="Tahoma"/>
            </a:rPr>
            <a:t>Focus on 1-2 behaviors</a:t>
          </a:r>
          <a:endParaRPr lang="en-US" sz="1300" kern="1200" dirty="0">
            <a:solidFill>
              <a:schemeClr val="tx1"/>
            </a:solidFill>
            <a:latin typeface="Tahoma"/>
            <a:cs typeface="Tahoma"/>
          </a:endParaRPr>
        </a:p>
      </dsp:txBody>
      <dsp:txXfrm>
        <a:off x="2338034" y="1811339"/>
        <a:ext cx="1413836" cy="623794"/>
      </dsp:txXfrm>
    </dsp:sp>
    <dsp:sp modelId="{05CAD328-D00D-D64D-B07A-3B55E47A8D72}">
      <dsp:nvSpPr>
        <dsp:cNvPr id="0" name=""/>
        <dsp:cNvSpPr/>
      </dsp:nvSpPr>
      <dsp:spPr>
        <a:xfrm>
          <a:off x="2304288" y="1036929"/>
          <a:ext cx="1481328" cy="691286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  <a:latin typeface="Tahoma"/>
              <a:cs typeface="Tahoma"/>
            </a:rPr>
            <a:t>Brief FBA/</a:t>
          </a:r>
          <a:r>
            <a:rPr lang="en-US" sz="1300" kern="1200" dirty="0" smtClean="0">
              <a:solidFill>
                <a:schemeClr val="tx1"/>
              </a:solidFill>
              <a:latin typeface="Tahoma"/>
              <a:cs typeface="Tahoma"/>
            </a:rPr>
            <a:t>BSP </a:t>
          </a:r>
          <a:r>
            <a:rPr lang="en-US" sz="1300" kern="1200" dirty="0" smtClean="0">
              <a:solidFill>
                <a:schemeClr val="tx1"/>
              </a:solidFill>
              <a:latin typeface="Tahoma"/>
              <a:cs typeface="Tahoma"/>
            </a:rPr>
            <a:t>not successful</a:t>
          </a:r>
          <a:endParaRPr lang="en-US" sz="1300" kern="1200" dirty="0">
            <a:solidFill>
              <a:schemeClr val="tx1"/>
            </a:solidFill>
            <a:latin typeface="Tahoma"/>
            <a:cs typeface="Tahoma"/>
          </a:endParaRPr>
        </a:p>
      </dsp:txBody>
      <dsp:txXfrm>
        <a:off x="2338034" y="1070675"/>
        <a:ext cx="1413836" cy="6237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5A4B4-5214-D948-B7EB-EEFC95BFE09D}">
      <dsp:nvSpPr>
        <dsp:cNvPr id="0" name=""/>
        <dsp:cNvSpPr/>
      </dsp:nvSpPr>
      <dsp:spPr>
        <a:xfrm>
          <a:off x="1044575" y="904875"/>
          <a:ext cx="2254249" cy="2254249"/>
        </a:xfrm>
        <a:prstGeom prst="ellipse">
          <a:avLst/>
        </a:pr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latin typeface="Tahoma"/>
            <a:cs typeface="Tahoma"/>
          </a:endParaRPr>
        </a:p>
      </dsp:txBody>
      <dsp:txXfrm>
        <a:off x="1374702" y="1235002"/>
        <a:ext cx="1593995" cy="1593995"/>
      </dsp:txXfrm>
    </dsp:sp>
    <dsp:sp modelId="{A6CB15B6-AF48-9C4C-910E-89405CFADF8B}">
      <dsp:nvSpPr>
        <dsp:cNvPr id="0" name=""/>
        <dsp:cNvSpPr/>
      </dsp:nvSpPr>
      <dsp:spPr>
        <a:xfrm>
          <a:off x="1608137" y="402"/>
          <a:ext cx="1127124" cy="112712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ahoma"/>
              <a:cs typeface="Tahoma"/>
            </a:rPr>
            <a:t>Behavior</a:t>
          </a:r>
          <a:endParaRPr lang="en-US" sz="1200" kern="1200" dirty="0">
            <a:latin typeface="Tahoma"/>
            <a:cs typeface="Tahoma"/>
          </a:endParaRPr>
        </a:p>
      </dsp:txBody>
      <dsp:txXfrm>
        <a:off x="1773200" y="165465"/>
        <a:ext cx="796998" cy="796998"/>
      </dsp:txXfrm>
    </dsp:sp>
    <dsp:sp modelId="{9CD6C20C-D1BB-1541-965B-79BEF3DB88D0}">
      <dsp:nvSpPr>
        <dsp:cNvPr id="0" name=""/>
        <dsp:cNvSpPr/>
      </dsp:nvSpPr>
      <dsp:spPr>
        <a:xfrm>
          <a:off x="3076172" y="1468437"/>
          <a:ext cx="1127124" cy="112712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ahoma"/>
              <a:cs typeface="Tahoma"/>
            </a:rPr>
            <a:t>Academic</a:t>
          </a:r>
          <a:endParaRPr lang="en-US" sz="1200" kern="1200" dirty="0">
            <a:latin typeface="Tahoma"/>
            <a:cs typeface="Tahoma"/>
          </a:endParaRPr>
        </a:p>
      </dsp:txBody>
      <dsp:txXfrm>
        <a:off x="3241235" y="1633500"/>
        <a:ext cx="796998" cy="796998"/>
      </dsp:txXfrm>
    </dsp:sp>
    <dsp:sp modelId="{3CD5F60A-BEEA-A74E-BC2E-5EA3F259BFA4}">
      <dsp:nvSpPr>
        <dsp:cNvPr id="0" name=""/>
        <dsp:cNvSpPr/>
      </dsp:nvSpPr>
      <dsp:spPr>
        <a:xfrm>
          <a:off x="1608137" y="2936472"/>
          <a:ext cx="1127124" cy="112712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ahoma"/>
              <a:cs typeface="Tahoma"/>
            </a:rPr>
            <a:t>Strengths</a:t>
          </a:r>
          <a:endParaRPr lang="en-US" sz="1200" kern="1200" dirty="0">
            <a:latin typeface="Tahoma"/>
            <a:cs typeface="Tahoma"/>
          </a:endParaRPr>
        </a:p>
      </dsp:txBody>
      <dsp:txXfrm>
        <a:off x="1773200" y="3101535"/>
        <a:ext cx="796998" cy="796998"/>
      </dsp:txXfrm>
    </dsp:sp>
    <dsp:sp modelId="{95EB18C8-4426-4B42-8101-1C2FE69D36AC}">
      <dsp:nvSpPr>
        <dsp:cNvPr id="0" name=""/>
        <dsp:cNvSpPr/>
      </dsp:nvSpPr>
      <dsp:spPr>
        <a:xfrm>
          <a:off x="140102" y="1468437"/>
          <a:ext cx="1127124" cy="112712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ahoma"/>
              <a:cs typeface="Tahoma"/>
            </a:rPr>
            <a:t>Needs</a:t>
          </a:r>
          <a:endParaRPr lang="en-US" sz="1200" kern="1200" dirty="0">
            <a:latin typeface="Tahoma"/>
            <a:cs typeface="Tahoma"/>
          </a:endParaRPr>
        </a:p>
      </dsp:txBody>
      <dsp:txXfrm>
        <a:off x="305165" y="1633500"/>
        <a:ext cx="796998" cy="7969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5A4B4-5214-D948-B7EB-EEFC95BFE09D}">
      <dsp:nvSpPr>
        <dsp:cNvPr id="0" name=""/>
        <dsp:cNvSpPr/>
      </dsp:nvSpPr>
      <dsp:spPr>
        <a:xfrm>
          <a:off x="1002903" y="1008416"/>
          <a:ext cx="2337593" cy="2337593"/>
        </a:xfrm>
        <a:prstGeom prst="ellipse">
          <a:avLst/>
        </a:prstGeom>
        <a:solidFill>
          <a:srgbClr val="FFFFFF">
            <a:alpha val="50000"/>
          </a:srgbClr>
        </a:solidFill>
        <a:ln w="2642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latin typeface="Tahoma"/>
            <a:cs typeface="Tahoma"/>
          </a:endParaRPr>
        </a:p>
      </dsp:txBody>
      <dsp:txXfrm>
        <a:off x="1345236" y="1350749"/>
        <a:ext cx="1652927" cy="1652927"/>
      </dsp:txXfrm>
    </dsp:sp>
    <dsp:sp modelId="{A6CB15B6-AF48-9C4C-910E-89405CFADF8B}">
      <dsp:nvSpPr>
        <dsp:cNvPr id="0" name=""/>
        <dsp:cNvSpPr/>
      </dsp:nvSpPr>
      <dsp:spPr>
        <a:xfrm>
          <a:off x="1587301" y="72120"/>
          <a:ext cx="1168796" cy="116879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ahoma"/>
              <a:cs typeface="Tahoma"/>
            </a:rPr>
            <a:t>Readiness</a:t>
          </a:r>
          <a:endParaRPr lang="en-US" sz="1200" kern="1200" dirty="0">
            <a:latin typeface="Tahoma"/>
            <a:cs typeface="Tahoma"/>
          </a:endParaRPr>
        </a:p>
      </dsp:txBody>
      <dsp:txXfrm>
        <a:off x="1758467" y="243286"/>
        <a:ext cx="826464" cy="826464"/>
      </dsp:txXfrm>
    </dsp:sp>
    <dsp:sp modelId="{CA2C3981-C45F-A74F-B3D8-AB91CBF95D10}">
      <dsp:nvSpPr>
        <dsp:cNvPr id="0" name=""/>
        <dsp:cNvSpPr/>
      </dsp:nvSpPr>
      <dsp:spPr>
        <a:xfrm>
          <a:off x="3033568" y="1122894"/>
          <a:ext cx="1168796" cy="116879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ahoma"/>
              <a:cs typeface="Tahoma"/>
            </a:rPr>
            <a:t>Screening</a:t>
          </a:r>
          <a:endParaRPr lang="en-US" sz="1200" kern="1200" dirty="0">
            <a:latin typeface="Tahoma"/>
            <a:cs typeface="Tahoma"/>
          </a:endParaRPr>
        </a:p>
      </dsp:txBody>
      <dsp:txXfrm>
        <a:off x="3204734" y="1294060"/>
        <a:ext cx="826464" cy="826464"/>
      </dsp:txXfrm>
    </dsp:sp>
    <dsp:sp modelId="{9CD6C20C-D1BB-1541-965B-79BEF3DB88D0}">
      <dsp:nvSpPr>
        <dsp:cNvPr id="0" name=""/>
        <dsp:cNvSpPr/>
      </dsp:nvSpPr>
      <dsp:spPr>
        <a:xfrm>
          <a:off x="2481143" y="2823082"/>
          <a:ext cx="1168796" cy="116879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Tahoma"/>
              <a:cs typeface="Tahoma"/>
            </a:rPr>
            <a:t>Implemen-tation</a:t>
          </a:r>
          <a:endParaRPr lang="en-US" sz="1200" kern="1200" dirty="0">
            <a:latin typeface="Tahoma"/>
            <a:cs typeface="Tahoma"/>
          </a:endParaRPr>
        </a:p>
      </dsp:txBody>
      <dsp:txXfrm>
        <a:off x="2652309" y="2994248"/>
        <a:ext cx="826464" cy="826464"/>
      </dsp:txXfrm>
    </dsp:sp>
    <dsp:sp modelId="{3CD5F60A-BEEA-A74E-BC2E-5EA3F259BFA4}">
      <dsp:nvSpPr>
        <dsp:cNvPr id="0" name=""/>
        <dsp:cNvSpPr/>
      </dsp:nvSpPr>
      <dsp:spPr>
        <a:xfrm>
          <a:off x="693459" y="2823082"/>
          <a:ext cx="1168796" cy="116879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ahoma"/>
              <a:cs typeface="Tahoma"/>
            </a:rPr>
            <a:t>Fidelity</a:t>
          </a:r>
          <a:endParaRPr lang="en-US" sz="1200" kern="1200" dirty="0">
            <a:latin typeface="Tahoma"/>
            <a:cs typeface="Tahoma"/>
          </a:endParaRPr>
        </a:p>
      </dsp:txBody>
      <dsp:txXfrm>
        <a:off x="864625" y="2994248"/>
        <a:ext cx="826464" cy="826464"/>
      </dsp:txXfrm>
    </dsp:sp>
    <dsp:sp modelId="{95EB18C8-4426-4B42-8101-1C2FE69D36AC}">
      <dsp:nvSpPr>
        <dsp:cNvPr id="0" name=""/>
        <dsp:cNvSpPr/>
      </dsp:nvSpPr>
      <dsp:spPr>
        <a:xfrm>
          <a:off x="141034" y="1122894"/>
          <a:ext cx="1168796" cy="116879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ahoma"/>
              <a:cs typeface="Tahoma"/>
            </a:rPr>
            <a:t>Progress Monitoring</a:t>
          </a:r>
          <a:endParaRPr lang="en-US" sz="1200" kern="1200" dirty="0">
            <a:latin typeface="Tahoma"/>
            <a:cs typeface="Tahoma"/>
          </a:endParaRPr>
        </a:p>
      </dsp:txBody>
      <dsp:txXfrm>
        <a:off x="312200" y="1294060"/>
        <a:ext cx="826464" cy="826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fld id="{03A9611E-0D3A-6047-9D3B-5A066CDF7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4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fld id="{9CBC7803-9206-5142-A705-44EDD7185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36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0097626" indent="-3961432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8330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6661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4499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93322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0C791C1-043B-0143-AD58-05AE6F91EF39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Disconnect major challenge. We will ask you to think of ways to connect students at Tier 3 with 1 &amp; 2, </a:t>
            </a:r>
          </a:p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Counter </a:t>
            </a:r>
            <a:r>
              <a:rPr lang="en-US" dirty="0">
                <a:ea typeface="ＭＳ Ｐゴシック" charset="0"/>
                <a:cs typeface="ＭＳ Ｐゴシック" charset="0"/>
              </a:rPr>
              <a:t>intuitive then to emphasize the tip.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ASK THEM: So why the heck are we doing it? 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My belief is that principles and values of wraparound are not just an effective basis for team planning around a small number of students in your school, but when you introduce the wraparound process into a school’s PBIS system there’s the opportunity for the values to improve the supports that ALL students receive.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2CE718-FFE6-6040-926C-040A5B20701B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C7803-9206-5142-A705-44EDD7185A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more your team is following these principles, the closer you are to true wraparound.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So to start things out with the right emphasis and keeping our focus solidly on POSITIVE Behavior Interventions and Supports. 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We’re going to start with an activity identifying the strengths of one of your students.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Now I know that you’re here because you probably recognize and use the strengths in your students </a:t>
            </a:r>
            <a:r>
              <a:rPr lang="en-US" b="1" i="1" dirty="0">
                <a:ea typeface="ＭＳ Ｐゴシック" charset="0"/>
                <a:cs typeface="ＭＳ Ｐゴシック" charset="0"/>
              </a:rPr>
              <a:t>naturally.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The goal of integrating wraparound within PBIS however, is to help schools do this more </a:t>
            </a:r>
            <a:r>
              <a:rPr lang="en-US" b="1" i="1" dirty="0">
                <a:ea typeface="ＭＳ Ｐゴシック" charset="0"/>
                <a:cs typeface="ＭＳ Ｐゴシック" charset="0"/>
              </a:rPr>
              <a:t>systematically and intentionally.</a:t>
            </a:r>
          </a:p>
          <a:p>
            <a:endParaRPr lang="en-US" b="1" i="1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One measure of success that I have for this strand is if you’re able to return to your schools, and model this strengths-based approach so it becomes part of the culture for all students, not just those in Tier 3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80BA9B-42C9-3444-8FAC-54C58A0C66E5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40E458-81BF-B142-918B-2B02EE8AE4E8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From review of schools in Illinois PBIS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Innovative practices do not fare well in old organizational structures and systems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Organizational and system changes are essential to successful use of innovations</a:t>
            </a:r>
          </a:p>
          <a:p>
            <a:pPr lvl="1" eaLnBrk="1" hangingPunct="1"/>
            <a:r>
              <a:rPr lang="en-US">
                <a:ea typeface="ＭＳ Ｐゴシック" charset="0"/>
              </a:rPr>
              <a:t>Expect it</a:t>
            </a:r>
          </a:p>
          <a:p>
            <a:pPr lvl="1" eaLnBrk="1" hangingPunct="1"/>
            <a:r>
              <a:rPr lang="en-US">
                <a:ea typeface="ＭＳ Ｐゴシック" charset="0"/>
              </a:rPr>
              <a:t>Plan for it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50AC8E3-5855-7849-97F0-BEF10472E855}" type="slidenum">
              <a:rPr lang="en-US" sz="1200"/>
              <a:pPr eaLnBrk="1" hangingPunct="1"/>
              <a:t>39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741C4E-71EF-B945-82AD-6EDC831DB99B}" type="slidenum">
              <a:rPr lang="en-US" sz="1200"/>
              <a:pPr eaLnBrk="1" hangingPunct="1"/>
              <a:t>40</a:t>
            </a:fld>
            <a:endParaRPr 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2313"/>
            <a:ext cx="6397625" cy="3598862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40E458-81BF-B142-918B-2B02EE8AE4E8}" type="slidenum">
              <a:rPr lang="en-US" sz="1200"/>
              <a:pPr eaLnBrk="1" hangingPunct="1"/>
              <a:t>45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Self-assessment of Targeted</a:t>
            </a:r>
            <a:r>
              <a:rPr lang="en-US" baseline="0" dirty="0" smtClean="0"/>
              <a:t> &amp; Intensive practices, systems, &amp; data</a:t>
            </a:r>
          </a:p>
          <a:p>
            <a:endParaRPr lang="en-US" baseline="0" dirty="0" smtClean="0"/>
          </a:p>
          <a:p>
            <a:r>
              <a:rPr lang="en-US" baseline="0" dirty="0" smtClean="0"/>
              <a:t>Schools should review before the overview day and we will complete it that 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C7803-9206-5142-A705-44EDD7185A0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8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1028700"/>
            <a:ext cx="6019800" cy="1445419"/>
          </a:xfrm>
        </p:spPr>
        <p:txBody>
          <a:bodyPr anchor="b">
            <a:noAutofit/>
          </a:bodyPr>
          <a:lstStyle>
            <a:lvl1pPr algn="l">
              <a:defRPr sz="5400" cap="none" baseline="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" y="2628900"/>
            <a:ext cx="69342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A4CA2-3002-A349-9747-D12CF850C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>
            <a:off x="4495800" y="-552450"/>
            <a:ext cx="6629400" cy="5715000"/>
          </a:xfrm>
          <a:prstGeom prst="triangle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F1CB6-945C-A248-B8FF-7E0EB0656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1321-4797-DD44-AA96-D32B87515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5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76200" y="209550"/>
            <a:ext cx="7696200" cy="838200"/>
          </a:xfrm>
          <a:prstGeom prst="rect">
            <a:avLst/>
          </a:prstGeom>
          <a:solidFill>
            <a:srgbClr val="CC000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A6976-B012-014F-9037-824B84090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3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3449242"/>
            <a:ext cx="7848600" cy="119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E2386-0E23-8642-8F3D-C1A868E75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96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09550"/>
            <a:ext cx="7620000" cy="82296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A9534-23F2-7C46-BAA5-2A1F4F60D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7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807097" y="3034110"/>
            <a:ext cx="3531394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B5BF3-1DAA-954B-896A-756DB062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6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F9ED2-7B12-A04C-8976-A1F5FD46C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8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1245E-E6D5-7E4D-9BDA-3DF6BE411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0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683816" y="2685257"/>
            <a:ext cx="4183856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A383B-3E4C-6B4C-8744-F9A2CF45E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AAC4C-7B16-2A46-A8CF-B982E6671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3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497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4288"/>
            <a:ext cx="2895600" cy="2464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4288"/>
            <a:ext cx="4114800" cy="2464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0"/>
            <a:ext cx="1066800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C0000"/>
                </a:solidFill>
              </a:defRPr>
            </a:lvl1pPr>
          </a:lstStyle>
          <a:p>
            <a:pPr>
              <a:defRPr/>
            </a:pPr>
            <a:fld id="{189EA391-E0CF-B44C-BF8C-985B798E76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247650"/>
            <a:ext cx="7467600" cy="742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48" r:id="rId2"/>
    <p:sldLayoutId id="2147484156" r:id="rId3"/>
    <p:sldLayoutId id="2147484149" r:id="rId4"/>
    <p:sldLayoutId id="2147484157" r:id="rId5"/>
    <p:sldLayoutId id="2147484150" r:id="rId6"/>
    <p:sldLayoutId id="2147484151" r:id="rId7"/>
    <p:sldLayoutId id="2147484158" r:id="rId8"/>
    <p:sldLayoutId id="2147484152" r:id="rId9"/>
    <p:sldLayoutId id="2147484153" r:id="rId10"/>
    <p:sldLayoutId id="214748415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C0000"/>
          </a:solidFill>
          <a:latin typeface="Tahoma"/>
          <a:ea typeface="ＭＳ Ｐゴシック" charset="-128"/>
          <a:cs typeface="Tahom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0"/>
          </a:solidFill>
          <a:latin typeface="Gill Sans MT" charset="-18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0"/>
          </a:solidFill>
          <a:latin typeface="Gill Sans MT" charset="-18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0"/>
          </a:solidFill>
          <a:latin typeface="Gill Sans MT" charset="-18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0"/>
          </a:solidFill>
          <a:latin typeface="Gill Sans MT" charset="-18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0090"/>
          </a:solidFill>
          <a:latin typeface="Gill Sans MT" charset="-18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0090"/>
          </a:solidFill>
          <a:latin typeface="Gill Sans MT" charset="-18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0090"/>
          </a:solidFill>
          <a:latin typeface="Gill Sans MT" charset="-18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0090"/>
          </a:solidFill>
          <a:latin typeface="Gill Sans MT" charset="-18"/>
          <a:ea typeface="ＭＳ Ｐゴシック" charset="-128"/>
          <a:cs typeface="ＭＳ Ｐゴシック" charset="-128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800" kern="12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Tahoma"/>
          <a:ea typeface="ＭＳ Ｐゴシック" charset="-128"/>
          <a:cs typeface="Tahoma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sz="2000" kern="1200">
          <a:solidFill>
            <a:schemeClr val="tx1"/>
          </a:solidFill>
          <a:latin typeface="Tahoma"/>
          <a:ea typeface="ＭＳ Ｐゴシック" charset="-128"/>
          <a:cs typeface="Tahoma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Tahoma"/>
          <a:ea typeface="ＭＳ Ｐゴシック" charset="-128"/>
          <a:cs typeface="Tahoma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9.xml"/><Relationship Id="rId12" Type="http://schemas.microsoft.com/office/2007/relationships/diagramDrawing" Target="../diagrams/drawing9.xml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8" Type="http://schemas.openxmlformats.org/officeDocument/2006/relationships/diagramData" Target="../diagrams/data9.xml"/><Relationship Id="rId9" Type="http://schemas.openxmlformats.org/officeDocument/2006/relationships/diagramLayout" Target="../diagrams/layout9.xml"/><Relationship Id="rId10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pbisapps.org/" TargetMode="External"/><Relationship Id="rId3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4.xml"/><Relationship Id="rId12" Type="http://schemas.microsoft.com/office/2007/relationships/diagramDrawing" Target="../diagrams/drawing14.xml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diagramData" Target="../diagrams/data13.xml"/><Relationship Id="rId4" Type="http://schemas.openxmlformats.org/officeDocument/2006/relationships/diagramLayout" Target="../diagrams/layout13.xml"/><Relationship Id="rId5" Type="http://schemas.openxmlformats.org/officeDocument/2006/relationships/diagramQuickStyle" Target="../diagrams/quickStyle13.xml"/><Relationship Id="rId6" Type="http://schemas.openxmlformats.org/officeDocument/2006/relationships/diagramColors" Target="../diagrams/colors13.xml"/><Relationship Id="rId7" Type="http://schemas.microsoft.com/office/2007/relationships/diagramDrawing" Target="../diagrams/drawing13.xml"/><Relationship Id="rId8" Type="http://schemas.openxmlformats.org/officeDocument/2006/relationships/diagramData" Target="../diagrams/data14.xml"/><Relationship Id="rId9" Type="http://schemas.openxmlformats.org/officeDocument/2006/relationships/diagramLayout" Target="../diagrams/layout14.xml"/><Relationship Id="rId10" Type="http://schemas.openxmlformats.org/officeDocument/2006/relationships/diagramQuickStyle" Target="../diagrams/quickStyle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isvermont.org" TargetMode="External"/><Relationship Id="rId4" Type="http://schemas.openxmlformats.org/officeDocument/2006/relationships/hyperlink" Target="http://www.nwi.pdx.edu" TargetMode="External"/><Relationship Id="rId5" Type="http://schemas.openxmlformats.org/officeDocument/2006/relationships/hyperlink" Target="http://www.pbisapps.org" TargetMode="External"/><Relationship Id="rId6" Type="http://schemas.openxmlformats.org/officeDocument/2006/relationships/hyperlink" Target="http://www.pbisillinois.org" TargetMode="External"/><Relationship Id="rId7" Type="http://schemas.openxmlformats.org/officeDocument/2006/relationships/hyperlink" Target="http://www.nhcebis.seresc.net/pbis_nh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esse.suter@uvm.ed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09550"/>
            <a:ext cx="6629400" cy="2264569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cap="none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cap="none" dirty="0" smtClean="0">
                <a:ea typeface="ＭＳ Ｐゴシック" charset="0"/>
                <a:cs typeface="ＭＳ Ｐゴシック" charset="0"/>
              </a:rPr>
            </a:br>
            <a:r>
              <a:rPr lang="en-US" cap="none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cap="none" dirty="0" smtClean="0">
                <a:ea typeface="ＭＳ Ｐゴシック" charset="0"/>
                <a:cs typeface="ＭＳ Ｐゴシック" charset="0"/>
              </a:rPr>
            </a:br>
            <a:r>
              <a:rPr lang="en-US" cap="none" dirty="0" smtClean="0">
                <a:ea typeface="ＭＳ Ｐゴシック" charset="0"/>
                <a:cs typeface="ＭＳ Ｐゴシック" charset="0"/>
              </a:rPr>
              <a:t>  		 </a:t>
            </a:r>
            <a:br>
              <a:rPr lang="en-US" cap="none" dirty="0" smtClean="0">
                <a:ea typeface="ＭＳ Ｐゴシック" charset="0"/>
                <a:cs typeface="ＭＳ Ｐゴシック" charset="0"/>
              </a:rPr>
            </a:br>
            <a:r>
              <a:rPr lang="en-US" cap="none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cap="none" dirty="0" smtClean="0">
                <a:ea typeface="ＭＳ Ｐゴシック" charset="0"/>
                <a:cs typeface="ＭＳ Ｐゴシック" charset="0"/>
              </a:rPr>
            </a:br>
            <a:r>
              <a:rPr lang="en-US" cap="none" dirty="0" err="1" smtClean="0">
                <a:ea typeface="ＭＳ Ｐゴシック" charset="0"/>
                <a:cs typeface="ＭＳ Ｐゴシック" charset="0"/>
              </a:rPr>
              <a:t>VTPBiS</a:t>
            </a:r>
            <a:r>
              <a:rPr lang="en-US" cap="none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I</a:t>
            </a:r>
            <a:r>
              <a:rPr lang="en-US" cap="none" dirty="0" smtClean="0">
                <a:ea typeface="ＭＳ Ｐゴシック" charset="0"/>
                <a:cs typeface="ＭＳ Ｐゴシック" charset="0"/>
              </a:rPr>
              <a:t>ntensive </a:t>
            </a:r>
            <a:r>
              <a:rPr lang="en-US" cap="none" dirty="0">
                <a:ea typeface="ＭＳ Ｐゴシック" charset="0"/>
                <a:cs typeface="ＭＳ Ｐゴシック" charset="0"/>
              </a:rPr>
              <a:t>L</a:t>
            </a:r>
            <a:r>
              <a:rPr lang="en-US" cap="none" dirty="0" smtClean="0">
                <a:ea typeface="ＭＳ Ｐゴシック" charset="0"/>
                <a:cs typeface="ＭＳ Ｐゴシック" charset="0"/>
              </a:rPr>
              <a:t>evel Wraparound</a:t>
            </a:r>
            <a:br>
              <a:rPr lang="en-US" cap="none" dirty="0" smtClean="0"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a typeface="ＭＳ Ｐゴシック" charset="0"/>
                <a:cs typeface="ＭＳ Ｐゴシック" charset="0"/>
              </a:rPr>
              <a:t>Webinar</a:t>
            </a:r>
            <a:endParaRPr lang="en-US" cap="none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2628900"/>
            <a:ext cx="6629400" cy="1314450"/>
          </a:xfrm>
        </p:spPr>
        <p:txBody>
          <a:bodyPr/>
          <a:lstStyle/>
          <a:p>
            <a:pPr algn="ctr"/>
            <a:r>
              <a:rPr lang="en-US" dirty="0" smtClean="0"/>
              <a:t>Presented by: Jesse Suter</a:t>
            </a:r>
          </a:p>
          <a:p>
            <a:pPr algn="ctr"/>
            <a:r>
              <a:rPr lang="en-US" dirty="0" smtClean="0"/>
              <a:t>February </a:t>
            </a:r>
            <a:r>
              <a:rPr lang="en-US" dirty="0" smtClean="0"/>
              <a:t>4, 2015</a:t>
            </a:r>
            <a:endParaRPr lang="en-US" dirty="0"/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5" y="4171950"/>
            <a:ext cx="3590041" cy="85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DCI LOGO greenonly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26736" r="21180" b="36806"/>
          <a:stretch/>
        </p:blipFill>
        <p:spPr>
          <a:xfrm>
            <a:off x="3888067" y="3714751"/>
            <a:ext cx="2284133" cy="137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What is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wraparound</a:t>
            </a:r>
            <a:r>
              <a:rPr lang="en-US" dirty="0">
                <a:ea typeface="ＭＳ Ｐゴシック" charset="0"/>
                <a:cs typeface="ＭＳ Ｐゴシック" charset="0"/>
              </a:rPr>
              <a:t>? 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Wraparound is a family-driven, team-based </a:t>
            </a:r>
            <a:r>
              <a:rPr lang="en-US" i="1" dirty="0">
                <a:solidFill>
                  <a:srgbClr val="FF0000"/>
                </a:solidFill>
                <a:ea typeface="ＭＳ Ｐゴシック" charset="0"/>
              </a:rPr>
              <a:t>process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for planning and implementing services and supports.</a:t>
            </a:r>
          </a:p>
          <a:p>
            <a:r>
              <a:rPr lang="en-US" dirty="0" smtClean="0">
                <a:ea typeface="ＭＳ Ｐゴシック" charset="0"/>
              </a:rPr>
              <a:t>Plans meet unique </a:t>
            </a:r>
            <a:r>
              <a:rPr lang="en-US" dirty="0">
                <a:ea typeface="ＭＳ Ｐゴシック" charset="0"/>
              </a:rPr>
              <a:t>needs &amp; strengths of </a:t>
            </a:r>
            <a:r>
              <a:rPr lang="en-US" dirty="0" smtClean="0">
                <a:ea typeface="ＭＳ Ｐゴシック" charset="0"/>
              </a:rPr>
              <a:t>students with </a:t>
            </a:r>
            <a:r>
              <a:rPr lang="en-US" dirty="0">
                <a:ea typeface="ＭＳ Ｐゴシック" charset="0"/>
              </a:rPr>
              <a:t>complex needs and their families.</a:t>
            </a:r>
          </a:p>
          <a:p>
            <a:r>
              <a:rPr lang="en-US" dirty="0">
                <a:ea typeface="ＭＳ Ｐゴシック" charset="0"/>
              </a:rPr>
              <a:t>T</a:t>
            </a:r>
            <a:r>
              <a:rPr lang="en-US" dirty="0" smtClean="0">
                <a:ea typeface="ＭＳ Ｐゴシック" charset="0"/>
              </a:rPr>
              <a:t>eam </a:t>
            </a:r>
            <a:r>
              <a:rPr lang="en-US" dirty="0">
                <a:ea typeface="ＭＳ Ｐゴシック" charset="0"/>
              </a:rPr>
              <a:t>members meet regularly to implement and monitor the plan to ensure </a:t>
            </a:r>
            <a:r>
              <a:rPr lang="en-US" dirty="0" smtClean="0">
                <a:ea typeface="ＭＳ Ｐゴシック" charset="0"/>
              </a:rPr>
              <a:t>success</a:t>
            </a:r>
            <a:r>
              <a:rPr lang="en-US" dirty="0">
                <a:ea typeface="ＭＳ Ｐゴシック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Wraparound Principles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323955"/>
              </p:ext>
            </p:extLst>
          </p:nvPr>
        </p:nvGraphicFramePr>
        <p:xfrm>
          <a:off x="457200" y="1200150"/>
          <a:ext cx="8229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429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Four Phases of Wraparound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715854"/>
              </p:ext>
            </p:extLst>
          </p:nvPr>
        </p:nvGraphicFramePr>
        <p:xfrm>
          <a:off x="457200" y="971550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2F8048-ED15-6444-BA62-0EDE14B99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04E322-3B4F-FB47-92AD-9C469B7AB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F6F4DD-AB39-A84C-9CA8-5CCA0CEEE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FB53E6-FBD7-8F41-99AA-0F8A8093E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F77774-6DE5-2046-A3B0-A2D3B32F1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1469AA-02C4-B942-8771-B8780CEC9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5F94CE-E7B1-F24B-94C6-3673987AB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3921117"/>
              </p:ext>
            </p:extLst>
          </p:nvPr>
        </p:nvGraphicFramePr>
        <p:xfrm>
          <a:off x="0" y="0"/>
          <a:ext cx="76962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034" name="TextBox 4"/>
          <p:cNvSpPr txBox="1">
            <a:spLocks noChangeArrowheads="1"/>
          </p:cNvSpPr>
          <p:nvPr/>
        </p:nvSpPr>
        <p:spPr bwMode="auto">
          <a:xfrm>
            <a:off x="7162803" y="1047790"/>
            <a:ext cx="17875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Tahoma"/>
                <a:cs typeface="Tahoma"/>
              </a:rPr>
              <a:t>Adapted from: Dunlap et al. (2010)</a:t>
            </a:r>
            <a:r>
              <a:rPr lang="en-US" sz="1800" i="1" dirty="0">
                <a:latin typeface="Tahoma"/>
                <a:cs typeface="Tahoma"/>
              </a:rPr>
              <a:t>. Prevent, Teach, Reinforce</a:t>
            </a:r>
          </a:p>
        </p:txBody>
      </p:sp>
      <p:sp>
        <p:nvSpPr>
          <p:cNvPr id="7" name="TextBox 6"/>
          <p:cNvSpPr txBox="1"/>
          <p:nvPr/>
        </p:nvSpPr>
        <p:spPr>
          <a:xfrm rot="10800000" flipH="1" flipV="1">
            <a:off x="2435245" y="1504950"/>
            <a:ext cx="2938463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ahoma"/>
                <a:ea typeface="+mn-ea"/>
                <a:cs typeface="Tahoma"/>
              </a:rPr>
              <a:t>Vermont’s Planning Process for Students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13326" t="13104" r="19238"/>
          <a:stretch/>
        </p:blipFill>
        <p:spPr>
          <a:xfrm>
            <a:off x="7162800" y="2952750"/>
            <a:ext cx="1589032" cy="204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737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Tiers 2, 3, &amp; Wrap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193499"/>
              </p:ext>
            </p:extLst>
          </p:nvPr>
        </p:nvGraphicFramePr>
        <p:xfrm>
          <a:off x="457200" y="1924050"/>
          <a:ext cx="8229600" cy="2194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/>
                          <a:cs typeface="Tahoma"/>
                        </a:rPr>
                        <a:t>Tier 2</a:t>
                      </a:r>
                      <a:endParaRPr lang="en-US" sz="2000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/>
                          <a:cs typeface="Tahoma"/>
                        </a:rPr>
                        <a:t>Tier 3</a:t>
                      </a:r>
                      <a:endParaRPr lang="en-US" sz="2000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/>
                          <a:cs typeface="Tahoma"/>
                        </a:rPr>
                        <a:t>Tier 3 Wraparound</a:t>
                      </a:r>
                      <a:endParaRPr lang="en-US" sz="2000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</a:tr>
              <a:tr h="163830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ahoma"/>
                          <a:ea typeface="+mn-ea"/>
                          <a:cs typeface="Tahoma"/>
                        </a:rPr>
                        <a:t>Small behavior planning team reviewing students who need more than Tier 1 interventions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ahoma"/>
                          <a:ea typeface="+mn-ea"/>
                          <a:cs typeface="Tahoma"/>
                        </a:rPr>
                        <a:t>Student-specific team members (student, parent, peer, administrator, teacher, behavioral staff member, etc.)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ahoma"/>
                          <a:ea typeface="+mn-ea"/>
                          <a:cs typeface="Tahoma"/>
                        </a:rPr>
                        <a:t>Student and family identify team members which may include peers and professionals outside of school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05200" y="1200150"/>
            <a:ext cx="2133600" cy="53340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CC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C0000"/>
                </a:solidFill>
                <a:latin typeface="Tahoma"/>
                <a:cs typeface="Tahoma"/>
              </a:rPr>
              <a:t>Student Teams</a:t>
            </a:r>
            <a:endParaRPr lang="en-US" sz="2000" dirty="0">
              <a:solidFill>
                <a:srgbClr val="CC00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8350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Tiers 2, 3, &amp; Wrap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640418"/>
              </p:ext>
            </p:extLst>
          </p:nvPr>
        </p:nvGraphicFramePr>
        <p:xfrm>
          <a:off x="457200" y="1924050"/>
          <a:ext cx="8229600" cy="209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/>
                          <a:cs typeface="Tahoma"/>
                        </a:rPr>
                        <a:t>Tier 2</a:t>
                      </a:r>
                      <a:endParaRPr lang="en-US" sz="2000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/>
                          <a:cs typeface="Tahoma"/>
                        </a:rPr>
                        <a:t>Tier 3</a:t>
                      </a:r>
                      <a:endParaRPr lang="en-US" sz="2000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/>
                          <a:cs typeface="Tahoma"/>
                        </a:rPr>
                        <a:t>Tier 3 Wraparound</a:t>
                      </a:r>
                      <a:endParaRPr lang="en-US" sz="2000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</a:tr>
              <a:tr h="163830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ahoma"/>
                          <a:ea typeface="+mn-ea"/>
                          <a:cs typeface="Tahoma"/>
                        </a:rPr>
                        <a:t>Similar goals for all students: in class, on task, responding successfully to Tier 1 supports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ahoma"/>
                          <a:ea typeface="+mn-ea"/>
                          <a:cs typeface="Tahoma"/>
                        </a:rPr>
                        <a:t>Individualized school-based goals to address 1-2 specific problem behaviors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ahoma"/>
                          <a:ea typeface="+mn-ea"/>
                          <a:cs typeface="Tahoma"/>
                        </a:rPr>
                        <a:t>Student and family choose goals focused on addressing BIG needs occurring in the home, school, community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05200" y="1200150"/>
            <a:ext cx="2133600" cy="53340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CC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C0000"/>
                </a:solidFill>
                <a:latin typeface="Tahoma"/>
                <a:cs typeface="Tahoma"/>
              </a:rPr>
              <a:t>Goals</a:t>
            </a:r>
            <a:endParaRPr lang="en-US" sz="2400" dirty="0">
              <a:solidFill>
                <a:srgbClr val="CC00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7176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Tiers 2, 3, &amp; Wrap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450481"/>
              </p:ext>
            </p:extLst>
          </p:nvPr>
        </p:nvGraphicFramePr>
        <p:xfrm>
          <a:off x="457200" y="1924050"/>
          <a:ext cx="8229600" cy="209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/>
                          <a:cs typeface="Tahoma"/>
                        </a:rPr>
                        <a:t>Tier 2</a:t>
                      </a:r>
                      <a:endParaRPr lang="en-US" sz="2000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/>
                          <a:cs typeface="Tahoma"/>
                        </a:rPr>
                        <a:t>Tier 3</a:t>
                      </a:r>
                      <a:endParaRPr lang="en-US" sz="2000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/>
                          <a:cs typeface="Tahoma"/>
                        </a:rPr>
                        <a:t>Tier 3 Wraparound</a:t>
                      </a:r>
                      <a:endParaRPr lang="en-US" sz="2000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</a:tr>
              <a:tr h="163830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ahoma"/>
                          <a:ea typeface="+mn-ea"/>
                          <a:cs typeface="Tahoma"/>
                        </a:rPr>
                        <a:t>Tiers 1 and 2 interventions with individualized components to Tier 2 interventions if needed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ahoma"/>
                          <a:ea typeface="+mn-ea"/>
                          <a:cs typeface="Tahoma"/>
                        </a:rPr>
                        <a:t>Tiers 1 and 2 interventions and Behavior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ahoma"/>
                          <a:ea typeface="+mn-ea"/>
                          <a:cs typeface="Tahoma"/>
                        </a:rPr>
                        <a:t>Support Plan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ahoma"/>
                          <a:ea typeface="+mn-ea"/>
                          <a:cs typeface="Tahoma"/>
                        </a:rPr>
                        <a:t>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ahoma"/>
                          <a:ea typeface="+mn-ea"/>
                          <a:cs typeface="Tahoma"/>
                        </a:rPr>
                        <a:t>BSP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ahoma"/>
                          <a:ea typeface="+mn-ea"/>
                          <a:cs typeface="Tahoma"/>
                        </a:rPr>
                        <a:t>) including Safety Plan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ahoma"/>
                          <a:ea typeface="+mn-ea"/>
                          <a:cs typeface="Tahoma"/>
                        </a:rPr>
                        <a:t>Same as Tiers 1, 2 and 3; Crisis/safety plan; Community services, as needed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05200" y="1200150"/>
            <a:ext cx="2133600" cy="53340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CC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C0000"/>
                </a:solidFill>
                <a:latin typeface="Tahoma"/>
                <a:cs typeface="Tahoma"/>
              </a:rPr>
              <a:t>Interventions</a:t>
            </a:r>
            <a:endParaRPr lang="en-US" sz="2400" dirty="0">
              <a:solidFill>
                <a:srgbClr val="CC00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1569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Wraparound isn’t…</a:t>
            </a:r>
            <a:endParaRPr lang="en-US" dirty="0"/>
          </a:p>
        </p:txBody>
      </p:sp>
      <p:sp>
        <p:nvSpPr>
          <p:cNvPr id="890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set of services</a:t>
            </a:r>
          </a:p>
          <a:p>
            <a:r>
              <a:rPr lang="en-US" dirty="0" smtClean="0"/>
              <a:t>A one or two time meeting</a:t>
            </a:r>
          </a:p>
          <a:p>
            <a:r>
              <a:rPr lang="en-US" dirty="0" smtClean="0"/>
              <a:t>A special education evaluation</a:t>
            </a:r>
          </a:p>
          <a:p>
            <a:r>
              <a:rPr lang="en-US" dirty="0" smtClean="0"/>
              <a:t>Individual counselor who meets family or student</a:t>
            </a:r>
          </a:p>
          <a:p>
            <a:r>
              <a:rPr lang="en-US" dirty="0" smtClean="0"/>
              <a:t>Only for families and students we judge as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workable</a:t>
            </a:r>
            <a:r>
              <a:rPr lang="ja-JP" altLang="en-US" dirty="0" smtClean="0"/>
              <a:t>”</a:t>
            </a:r>
            <a:endParaRPr lang="en-US" altLang="ja-JP" dirty="0" smtClean="0"/>
          </a:p>
          <a:p>
            <a:r>
              <a:rPr lang="en-US" dirty="0" smtClean="0"/>
              <a:t>The presence of flexible funds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benefits from wraparound?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3717036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Youth with needs in home, school, and community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Youth with needs in multiple domains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Families not engaged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Staff through coordination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Schools through climate change</a:t>
            </a:r>
          </a:p>
        </p:txBody>
      </p:sp>
      <p:pic>
        <p:nvPicPr>
          <p:cNvPr id="6" name="Content Placeholder 5" descr="j0439377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8" r="21508"/>
          <a:stretch>
            <a:fillRect/>
          </a:stretch>
        </p:blipFill>
        <p:spPr>
          <a:xfrm>
            <a:off x="5181600" y="1200150"/>
            <a:ext cx="3276600" cy="3538538"/>
          </a:xfrm>
        </p:spPr>
      </p:pic>
    </p:spTree>
    <p:extLst>
      <p:ext uri="{BB962C8B-B14F-4D97-AF65-F5344CB8AC3E}">
        <p14:creationId xmlns:p14="http://schemas.microsoft.com/office/powerpoint/2010/main" val="410080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Your Questions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52600" y="2571750"/>
            <a:ext cx="1524000" cy="1524000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Andale Mono"/>
                <a:cs typeface="Andale Mono"/>
              </a:rPr>
              <a:t>?</a:t>
            </a:r>
            <a:endParaRPr lang="en-US" sz="9600" b="1" dirty="0"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2845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Webinar Logistics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w</a:t>
            </a:r>
            <a:r>
              <a:rPr lang="en-US" dirty="0" smtClean="0"/>
              <a:t>ays to ask questions:</a:t>
            </a:r>
          </a:p>
          <a:p>
            <a:pPr lvl="1"/>
            <a:r>
              <a:rPr lang="en-US" dirty="0" smtClean="0"/>
              <a:t>Raise your hand using the icon on your screen</a:t>
            </a:r>
          </a:p>
          <a:p>
            <a:pPr lvl="1"/>
            <a:r>
              <a:rPr lang="en-US" dirty="0" smtClean="0"/>
              <a:t>Type a question into the text box for</a:t>
            </a:r>
          </a:p>
          <a:p>
            <a:r>
              <a:rPr lang="en-US" dirty="0" smtClean="0"/>
              <a:t>We will also be asking you questions</a:t>
            </a:r>
          </a:p>
          <a:p>
            <a:r>
              <a:rPr lang="en-US" dirty="0" smtClean="0"/>
              <a:t>This webinar will be recorded.</a:t>
            </a:r>
          </a:p>
          <a:p>
            <a:r>
              <a:rPr lang="en-US" dirty="0" smtClean="0"/>
              <a:t>Please note, your microphone will be muted unless otherwise indicated.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7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/>
              <a:t>Question #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81000" y="2628900"/>
            <a:ext cx="5181600" cy="17145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How is wraparound similar and different from typical individualized service delivery in your school?</a:t>
            </a:r>
          </a:p>
        </p:txBody>
      </p:sp>
    </p:spTree>
    <p:extLst>
      <p:ext uri="{BB962C8B-B14F-4D97-AF65-F5344CB8AC3E}">
        <p14:creationId xmlns:p14="http://schemas.microsoft.com/office/powerpoint/2010/main" val="323704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9550"/>
            <a:ext cx="8229600" cy="742950"/>
          </a:xfrm>
        </p:spPr>
        <p:txBody>
          <a:bodyPr/>
          <a:lstStyle/>
          <a:p>
            <a:r>
              <a:rPr lang="en-US" dirty="0" smtClean="0"/>
              <a:t>Supports for All Students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4038600" y="914400"/>
            <a:ext cx="5029200" cy="4057650"/>
          </a:xfrm>
          <a:prstGeom prst="triangle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  <a:gs pos="80000">
                <a:srgbClr val="FFFF00"/>
              </a:gs>
              <a:gs pos="95000">
                <a:srgbClr val="FF0000"/>
              </a:gs>
            </a:gsLst>
            <a:lin ang="16200000" scaled="0"/>
            <a:tileRect/>
          </a:gra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1292305"/>
            <a:ext cx="1143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1-5%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5-15%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80-90%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609600" y="1828800"/>
            <a:ext cx="5029200" cy="1352550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 smtClean="0">
                <a:solidFill>
                  <a:srgbClr val="000000"/>
                </a:solidFill>
              </a:rPr>
              <a:t>Targeted Supports </a:t>
            </a:r>
            <a:r>
              <a:rPr lang="en-US" sz="1600" dirty="0" smtClean="0">
                <a:solidFill>
                  <a:srgbClr val="000000"/>
                </a:solidFill>
              </a:rPr>
              <a:t>– Provided to students determined to be “at-risk” of emotional and behavioral challenges.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990600" y="819150"/>
            <a:ext cx="4953000" cy="1371600"/>
          </a:xfrm>
          <a:prstGeom prst="rightArrow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Intensive Supports </a:t>
            </a:r>
            <a:r>
              <a:rPr lang="en-US" sz="1600" dirty="0" smtClean="0">
                <a:solidFill>
                  <a:schemeClr val="bg1"/>
                </a:solidFill>
              </a:rPr>
              <a:t>– Individualized interventions provided to students with most complex emotional and behavioral needs.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28600" y="3028950"/>
            <a:ext cx="5181600" cy="1447800"/>
          </a:xfrm>
          <a:prstGeom prst="rightArrow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Universal Supports </a:t>
            </a:r>
            <a:r>
              <a:rPr lang="en-US" sz="1600" dirty="0" smtClean="0">
                <a:solidFill>
                  <a:srgbClr val="FFFFFF"/>
                </a:solidFill>
              </a:rPr>
              <a:t>– Supports provided to all students. Expectations are taught, reinforced, and monitored in all settings. 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858000" y="2461796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800000"/>
                </a:solidFill>
                <a:latin typeface="Gill Sans"/>
                <a:cs typeface="Gill Sans"/>
              </a:rPr>
              <a:t>Check</a:t>
            </a:r>
            <a:r>
              <a:rPr lang="en-US" sz="1600" dirty="0">
                <a:solidFill>
                  <a:srgbClr val="800000"/>
                </a:solidFill>
                <a:latin typeface="Gill Sans"/>
                <a:cs typeface="Gill Sans"/>
              </a:rPr>
              <a:t>-</a:t>
            </a:r>
            <a:r>
              <a:rPr lang="en-US" sz="1600" dirty="0" smtClean="0">
                <a:solidFill>
                  <a:srgbClr val="800000"/>
                </a:solidFill>
                <a:latin typeface="Gill Sans"/>
                <a:cs typeface="Gill Sans"/>
              </a:rPr>
              <a:t>in/Check</a:t>
            </a:r>
            <a:r>
              <a:rPr lang="en-US" sz="1600" dirty="0">
                <a:solidFill>
                  <a:srgbClr val="800000"/>
                </a:solidFill>
                <a:latin typeface="Gill Sans"/>
                <a:cs typeface="Gill Sans"/>
              </a:rPr>
              <a:t>-out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010400" y="1663556"/>
            <a:ext cx="228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800000"/>
                </a:solidFill>
                <a:latin typeface="Gill Sans"/>
                <a:cs typeface="Gill Sans"/>
              </a:rPr>
              <a:t>Individualized CICO</a:t>
            </a:r>
            <a:endParaRPr lang="en-US" sz="2000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496009" y="1409640"/>
            <a:ext cx="13147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800000"/>
                </a:solidFill>
                <a:latin typeface="Gill Sans"/>
                <a:cs typeface="Gill Sans"/>
              </a:rPr>
              <a:t>Brief </a:t>
            </a:r>
            <a:r>
              <a:rPr lang="en-US" sz="1600" dirty="0" smtClean="0">
                <a:solidFill>
                  <a:srgbClr val="800000"/>
                </a:solidFill>
                <a:latin typeface="Gill Sans"/>
                <a:cs typeface="Gill Sans"/>
              </a:rPr>
              <a:t>FBA</a:t>
            </a:r>
            <a:r>
              <a:rPr lang="en-US" sz="1600" dirty="0">
                <a:solidFill>
                  <a:srgbClr val="800000"/>
                </a:solidFill>
                <a:latin typeface="Gill Sans"/>
                <a:cs typeface="Gill Sans"/>
              </a:rPr>
              <a:t>/</a:t>
            </a:r>
            <a:r>
              <a:rPr lang="en-US" sz="1600" dirty="0" smtClean="0">
                <a:solidFill>
                  <a:srgbClr val="800000"/>
                </a:solidFill>
                <a:latin typeface="Gill Sans"/>
                <a:cs typeface="Gill Sans"/>
              </a:rPr>
              <a:t>BIP</a:t>
            </a:r>
            <a:endParaRPr lang="en-US" sz="1600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309109" y="1092056"/>
            <a:ext cx="16885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800000"/>
                </a:solidFill>
                <a:latin typeface="Gill Sans"/>
                <a:cs typeface="Gill Sans"/>
              </a:rPr>
              <a:t>Complex FBA/BIP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519837" y="742950"/>
            <a:ext cx="1624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800000"/>
                </a:solidFill>
                <a:latin typeface="Gill Sans"/>
                <a:cs typeface="Gill Sans"/>
              </a:rPr>
              <a:t>WRAPAROUND</a:t>
            </a:r>
            <a:endParaRPr lang="en-US" sz="1600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046913" y="1910774"/>
            <a:ext cx="221297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800000"/>
                </a:solidFill>
                <a:latin typeface="Gill Sans"/>
                <a:cs typeface="Gill Sans"/>
              </a:rPr>
              <a:t>  Social/Academic Instructional Groups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096000" y="3867150"/>
            <a:ext cx="2514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  <a:latin typeface="Gill Sans"/>
                <a:cs typeface="Gill Sans"/>
              </a:rPr>
              <a:t>School &amp; Class-wide expectations &amp; supports</a:t>
            </a:r>
            <a:endParaRPr lang="en-US" sz="1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457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Readiness check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2571750"/>
            <a:ext cx="4953000" cy="1314450"/>
          </a:xfrm>
        </p:spPr>
        <p:txBody>
          <a:bodyPr/>
          <a:lstStyle/>
          <a:p>
            <a:r>
              <a:rPr lang="en-US" dirty="0" smtClean="0"/>
              <a:t>My school is currently implementing PBIS at the Universal &amp; Targeted levels:</a:t>
            </a:r>
          </a:p>
          <a:p>
            <a:endParaRPr lang="en-US" dirty="0" smtClean="0"/>
          </a:p>
          <a:p>
            <a:r>
              <a:rPr lang="en-US" i="1" dirty="0" smtClean="0"/>
              <a:t>Yes</a:t>
            </a:r>
            <a:r>
              <a:rPr lang="en-US" i="1" dirty="0"/>
              <a:t>, No, Don’t </a:t>
            </a:r>
            <a:r>
              <a:rPr lang="en-US" i="1" dirty="0" smtClean="0"/>
              <a:t>Know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1497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361950"/>
            <a:ext cx="6019800" cy="1445419"/>
          </a:xfrm>
        </p:spPr>
        <p:txBody>
          <a:bodyPr/>
          <a:lstStyle/>
          <a:p>
            <a:r>
              <a:rPr lang="en-US" dirty="0" smtClean="0"/>
              <a:t>Readiness check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8600" y="1962150"/>
            <a:ext cx="5791200" cy="1314450"/>
          </a:xfrm>
        </p:spPr>
        <p:txBody>
          <a:bodyPr/>
          <a:lstStyle/>
          <a:p>
            <a:r>
              <a:rPr lang="en-US" dirty="0" smtClean="0"/>
              <a:t>Targeted / Intensive: Have school personnel who can complete simple FBA and access to people who can complete full FBA.</a:t>
            </a:r>
          </a:p>
          <a:p>
            <a:endParaRPr lang="en-US" dirty="0"/>
          </a:p>
          <a:p>
            <a:r>
              <a:rPr lang="en-US" i="1" dirty="0" smtClean="0"/>
              <a:t>Yes, No, Don’t Know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949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42950"/>
          </a:xfrm>
        </p:spPr>
        <p:txBody>
          <a:bodyPr>
            <a:normAutofit/>
          </a:bodyPr>
          <a:lstStyle/>
          <a:p>
            <a:r>
              <a:rPr lang="en-US" dirty="0" smtClean="0"/>
              <a:t>Appropriate Intensive Practice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3261"/>
              </p:ext>
            </p:extLst>
          </p:nvPr>
        </p:nvGraphicFramePr>
        <p:xfrm>
          <a:off x="457200" y="971550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717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3"/>
          <p:cNvSpPr txBox="1">
            <a:spLocks noChangeArrowheads="1"/>
          </p:cNvSpPr>
          <p:nvPr/>
        </p:nvSpPr>
        <p:spPr bwMode="auto">
          <a:xfrm>
            <a:off x="5181600" y="3314700"/>
            <a:ext cx="373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Comic Sans M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All Hinges on the Facilitator</a:t>
            </a:r>
            <a:endParaRPr lang="en-US" dirty="0"/>
          </a:p>
        </p:txBody>
      </p:sp>
      <p:sp>
        <p:nvSpPr>
          <p:cNvPr id="4915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038600" cy="4038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ea typeface="ＭＳ Ｐゴシック" charset="0"/>
              </a:rPr>
              <a:t>Has experience working with children with complex needs</a:t>
            </a:r>
          </a:p>
          <a:p>
            <a:r>
              <a:rPr lang="en-US" dirty="0" smtClean="0">
                <a:ea typeface="ＭＳ Ｐゴシック" charset="0"/>
              </a:rPr>
              <a:t>Able to engage families</a:t>
            </a:r>
          </a:p>
          <a:p>
            <a:r>
              <a:rPr lang="en-US" dirty="0" smtClean="0">
                <a:ea typeface="ＭＳ Ｐゴシック" charset="0"/>
              </a:rPr>
              <a:t>Collaborates with natural supports &amp; professionals</a:t>
            </a:r>
          </a:p>
          <a:p>
            <a:r>
              <a:rPr lang="en-US" dirty="0" smtClean="0">
                <a:ea typeface="ＭＳ Ｐゴシック" charset="0"/>
              </a:rPr>
              <a:t>Follows wraparound process &amp; principles</a:t>
            </a:r>
          </a:p>
          <a:p>
            <a:r>
              <a:rPr lang="en-US" dirty="0" smtClean="0">
                <a:ea typeface="ＭＳ Ｐゴシック" charset="0"/>
              </a:rPr>
              <a:t>Uses data</a:t>
            </a:r>
          </a:p>
          <a:p>
            <a:endParaRPr lang="en-US" dirty="0"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6" name="Picture 2" descr="rbsb2_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1123950"/>
            <a:ext cx="1974850" cy="387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857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/>
              <a:t>Question #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81000" y="2628900"/>
            <a:ext cx="5105400" cy="17145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Who are candidates to become wraparound facilitators for your school?</a:t>
            </a:r>
          </a:p>
        </p:txBody>
      </p:sp>
    </p:spTree>
    <p:extLst>
      <p:ext uri="{BB962C8B-B14F-4D97-AF65-F5344CB8AC3E}">
        <p14:creationId xmlns:p14="http://schemas.microsoft.com/office/powerpoint/2010/main" val="290694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819400" y="971550"/>
            <a:ext cx="3429000" cy="3429000"/>
            <a:chOff x="2667000" y="742950"/>
            <a:chExt cx="3124200" cy="3124200"/>
          </a:xfrm>
        </p:grpSpPr>
        <p:sp>
          <p:nvSpPr>
            <p:cNvPr id="9" name="Oval 8"/>
            <p:cNvSpPr/>
            <p:nvPr/>
          </p:nvSpPr>
          <p:spPr>
            <a:xfrm>
              <a:off x="2667000" y="742950"/>
              <a:ext cx="3124200" cy="3124200"/>
            </a:xfrm>
            <a:prstGeom prst="ellipse">
              <a:avLst/>
            </a:prstGeom>
            <a:solidFill>
              <a:srgbClr val="008040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Tahoma"/>
                  <a:cs typeface="Tahoma"/>
                </a:rPr>
                <a:t>OUTCOMES</a:t>
              </a:r>
              <a:endParaRPr lang="en-US" sz="2400" dirty="0">
                <a:latin typeface="Tahoma"/>
                <a:cs typeface="Tahoma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781300" y="857250"/>
              <a:ext cx="2895600" cy="2895600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ahoma"/>
                <a:cs typeface="Tahoma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5334000" y="3068055"/>
            <a:ext cx="2057400" cy="2057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00" dirty="0" smtClean="0">
                <a:latin typeface="Tahoma"/>
                <a:cs typeface="Tahoma"/>
              </a:rPr>
              <a:t>DATA</a:t>
            </a:r>
            <a:endParaRPr lang="en-US" sz="2100" dirty="0">
              <a:latin typeface="Tahoma"/>
              <a:cs typeface="Tahoma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48200" y="-171450"/>
            <a:ext cx="2057400" cy="2057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00" dirty="0" smtClean="0">
                <a:latin typeface="Tahoma"/>
                <a:cs typeface="Tahoma"/>
              </a:rPr>
              <a:t>SYSTEMS</a:t>
            </a:r>
            <a:endParaRPr lang="en-US" sz="2100" dirty="0">
              <a:latin typeface="Tahoma"/>
              <a:cs typeface="Tahoma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95400" y="2038350"/>
            <a:ext cx="2057400" cy="2057400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latin typeface="Tahoma"/>
                <a:cs typeface="Tahoma"/>
              </a:rPr>
              <a:t>PRACTICES</a:t>
            </a:r>
            <a:endParaRPr lang="en-US" sz="2000" dirty="0">
              <a:latin typeface="Tahoma"/>
              <a:cs typeface="Tahom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76200" y="1600200"/>
            <a:ext cx="2895600" cy="5143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CC0000"/>
                </a:solidFill>
                <a:latin typeface="Tahoma"/>
                <a:cs typeface="Tahoma"/>
              </a:rPr>
              <a:t>supporting student behavior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71450"/>
            <a:ext cx="2895600" cy="5143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6600"/>
                </a:solidFill>
                <a:latin typeface="Tahoma"/>
                <a:cs typeface="Tahoma"/>
              </a:rPr>
              <a:t>supporting </a:t>
            </a:r>
            <a:r>
              <a:rPr lang="en-US" b="1" i="1" dirty="0" smtClean="0">
                <a:solidFill>
                  <a:srgbClr val="FF6600"/>
                </a:solidFill>
                <a:latin typeface="Tahoma"/>
                <a:cs typeface="Tahoma"/>
              </a:rPr>
              <a:t>staff behavior</a:t>
            </a:r>
            <a:endParaRPr lang="en-US" b="1" i="1" dirty="0">
              <a:solidFill>
                <a:srgbClr val="FF6600"/>
              </a:solidFill>
              <a:latin typeface="Tahoma"/>
              <a:cs typeface="Tahom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53200" y="2971800"/>
            <a:ext cx="2895600" cy="5143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accent4">
                    <a:lumMod val="75000"/>
                  </a:schemeClr>
                </a:solidFill>
                <a:latin typeface="Tahoma"/>
                <a:cs typeface="Tahoma"/>
              </a:rPr>
              <a:t>supporting 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  <a:latin typeface="Tahoma"/>
                <a:cs typeface="Tahoma"/>
              </a:rPr>
              <a:t>decision making</a:t>
            </a:r>
            <a:endParaRPr lang="en-US" b="1" i="1" dirty="0">
              <a:solidFill>
                <a:schemeClr val="accent4">
                  <a:lumMod val="75000"/>
                </a:schemeClr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6523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51573107"/>
              </p:ext>
            </p:extLst>
          </p:nvPr>
        </p:nvGraphicFramePr>
        <p:xfrm>
          <a:off x="228600" y="1053217"/>
          <a:ext cx="4343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76200" y="285750"/>
            <a:ext cx="8229600" cy="62984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Data: Student &amp; System Levels</a:t>
            </a:r>
            <a:endParaRPr lang="en-US" dirty="0">
              <a:ea typeface="+mj-ea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71996" y="1079500"/>
            <a:ext cx="4343400" cy="4064000"/>
            <a:chOff x="4771996" y="1079500"/>
            <a:chExt cx="4343400" cy="406400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3858378793"/>
                </p:ext>
              </p:extLst>
            </p:nvPr>
          </p:nvGraphicFramePr>
          <p:xfrm>
            <a:off x="4771996" y="1079500"/>
            <a:ext cx="43434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pic>
          <p:nvPicPr>
            <p:cNvPr id="2" name="Picture 1" descr="businessman52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400" y="1784350"/>
              <a:ext cx="2616200" cy="2616200"/>
            </a:xfrm>
            <a:prstGeom prst="rect">
              <a:avLst/>
            </a:prstGeom>
          </p:spPr>
        </p:pic>
      </p:grpSp>
      <p:pic>
        <p:nvPicPr>
          <p:cNvPr id="3" name="Picture 2" descr="parent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343150"/>
            <a:ext cx="1595679" cy="152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ODRs for Decision Making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380378"/>
              </p:ext>
            </p:extLst>
          </p:nvPr>
        </p:nvGraphicFramePr>
        <p:xfrm>
          <a:off x="457200" y="1200150"/>
          <a:ext cx="8229600" cy="3533439"/>
        </p:xfrm>
        <a:graphic>
          <a:graphicData uri="http://schemas.openxmlformats.org/drawingml/2006/table">
            <a:tbl>
              <a:tblPr firstRow="1">
                <a:tableStyleId>{1E171933-4619-4E11-9A3F-F7608DF75F80}</a:tableStyleId>
              </a:tblPr>
              <a:tblGrid>
                <a:gridCol w="4114800"/>
                <a:gridCol w="4114800"/>
              </a:tblGrid>
              <a:tr h="41368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IF</a:t>
                      </a:r>
                      <a:endParaRPr lang="en-US" sz="3200" dirty="0">
                        <a:solidFill>
                          <a:schemeClr val="tx1"/>
                        </a:solidFill>
                        <a:latin typeface="Tahoma"/>
                        <a:cs typeface="Tahoma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FOCUS ON</a:t>
                      </a:r>
                      <a:endParaRPr lang="en-US" sz="3200" dirty="0">
                        <a:solidFill>
                          <a:schemeClr val="tx1"/>
                        </a:solidFill>
                        <a:latin typeface="Tahoma"/>
                        <a:cs typeface="Tahoma"/>
                      </a:endParaRPr>
                    </a:p>
                  </a:txBody>
                  <a:tcPr marT="34290" marB="3429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403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latin typeface="Tahoma"/>
                          <a:cs typeface="Tahoma"/>
                        </a:rPr>
                        <a:t>More than 5% of students receive 5 or more office referrals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ahoma"/>
                          <a:cs typeface="Tahoma"/>
                        </a:rPr>
                        <a:t>Targeted / classroom</a:t>
                      </a:r>
                      <a:r>
                        <a:rPr lang="en-US" sz="1800" baseline="0" dirty="0" smtClean="0">
                          <a:latin typeface="Tahoma"/>
                          <a:cs typeface="Tahoma"/>
                        </a:rPr>
                        <a:t> supports</a:t>
                      </a:r>
                      <a:endParaRPr lang="en-US" sz="1800" dirty="0">
                        <a:latin typeface="Tahoma"/>
                        <a:cs typeface="Tahoma"/>
                      </a:endParaRPr>
                    </a:p>
                  </a:txBody>
                  <a:tcPr marT="34290" marB="3429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</a:tr>
              <a:tr h="2244122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Less than 5% students with 10 or more office referrals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Less than 5% students continue rate of referrals after receiving targeted group settings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Small number of students destabilizing overall functioning of school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Intensive supports</a:t>
                      </a:r>
                      <a:endParaRPr lang="en-US" sz="180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T="34290" marB="3429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49" name="Content Placeholder 3" descr="Screen shot 2011-06-23 at 9.37.53 PM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601" r="-62601"/>
          <a:stretch>
            <a:fillRect/>
          </a:stretch>
        </p:blipFill>
        <p:spPr>
          <a:xfrm>
            <a:off x="-1143000" y="-19050"/>
            <a:ext cx="11052175" cy="49149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4476750"/>
            <a:ext cx="3657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+mn-lt"/>
              </a:rPr>
              <a:t>“Here comes the really hard part!”</a:t>
            </a:r>
            <a:endParaRPr lang="en-US" sz="2000" i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/>
              <a:t>Question #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8600" y="2571750"/>
            <a:ext cx="5181600" cy="17145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How does your school identify students needing individualized or intensive level supports?</a:t>
            </a:r>
          </a:p>
        </p:txBody>
      </p:sp>
    </p:spTree>
    <p:extLst>
      <p:ext uri="{BB962C8B-B14F-4D97-AF65-F5344CB8AC3E}">
        <p14:creationId xmlns:p14="http://schemas.microsoft.com/office/powerpoint/2010/main" val="212532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58702616"/>
              </p:ext>
            </p:extLst>
          </p:nvPr>
        </p:nvGraphicFramePr>
        <p:xfrm>
          <a:off x="0" y="0"/>
          <a:ext cx="76962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034" name="TextBox 4"/>
          <p:cNvSpPr txBox="1">
            <a:spLocks noChangeArrowheads="1"/>
          </p:cNvSpPr>
          <p:nvPr/>
        </p:nvSpPr>
        <p:spPr bwMode="auto">
          <a:xfrm>
            <a:off x="7162803" y="1047790"/>
            <a:ext cx="17875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Tahoma"/>
                <a:cs typeface="Tahoma"/>
              </a:rPr>
              <a:t>Adapted from: Dunlap et al. (2010)</a:t>
            </a:r>
            <a:r>
              <a:rPr lang="en-US" sz="1800" i="1" dirty="0">
                <a:latin typeface="Tahoma"/>
                <a:cs typeface="Tahoma"/>
              </a:rPr>
              <a:t>. Prevent, Teach, Reinforce</a:t>
            </a:r>
          </a:p>
        </p:txBody>
      </p:sp>
      <p:sp>
        <p:nvSpPr>
          <p:cNvPr id="7" name="TextBox 6"/>
          <p:cNvSpPr txBox="1"/>
          <p:nvPr/>
        </p:nvSpPr>
        <p:spPr>
          <a:xfrm rot="10800000" flipH="1" flipV="1">
            <a:off x="2435245" y="1504950"/>
            <a:ext cx="2938463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ahoma"/>
                <a:ea typeface="+mn-ea"/>
                <a:cs typeface="Tahoma"/>
              </a:rPr>
              <a:t>Vermont’s Planning Process for Students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13326" t="13104" r="19238"/>
          <a:stretch/>
        </p:blipFill>
        <p:spPr>
          <a:xfrm>
            <a:off x="7162800" y="2952750"/>
            <a:ext cx="1589032" cy="204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136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Tiers 2, 3, &amp; Wrap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546034"/>
              </p:ext>
            </p:extLst>
          </p:nvPr>
        </p:nvGraphicFramePr>
        <p:xfrm>
          <a:off x="457200" y="1924050"/>
          <a:ext cx="8229600" cy="209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/>
                          <a:cs typeface="Tahoma"/>
                        </a:rPr>
                        <a:t>Tier 2</a:t>
                      </a:r>
                      <a:endParaRPr lang="en-US" sz="2000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/>
                          <a:cs typeface="Tahoma"/>
                        </a:rPr>
                        <a:t>Tier 3</a:t>
                      </a:r>
                      <a:endParaRPr lang="en-US" sz="2000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/>
                          <a:cs typeface="Tahoma"/>
                        </a:rPr>
                        <a:t>Tier 3 Wraparound</a:t>
                      </a:r>
                      <a:endParaRPr lang="en-US" sz="2000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</a:tr>
              <a:tr h="163830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ahoma"/>
                          <a:ea typeface="+mn-ea"/>
                          <a:cs typeface="Tahoma"/>
                        </a:rPr>
                        <a:t>Practical Functional Behavior Assessment (FBA) of problem behavior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ahoma"/>
                          <a:ea typeface="+mn-ea"/>
                          <a:cs typeface="Tahoma"/>
                        </a:rPr>
                        <a:t>FBA including observations and interviews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ahoma"/>
                          <a:ea typeface="+mn-ea"/>
                          <a:cs typeface="Tahoma"/>
                        </a:rPr>
                        <a:t>More comprehensive measures assessing strengths &amp; needs in home, school and community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05200" y="1200150"/>
            <a:ext cx="2133600" cy="53340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CC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C0000"/>
                </a:solidFill>
                <a:latin typeface="Tahoma"/>
                <a:cs typeface="Tahoma"/>
              </a:rPr>
              <a:t>Assessment</a:t>
            </a:r>
            <a:endParaRPr lang="en-US" sz="2400" dirty="0">
              <a:solidFill>
                <a:srgbClr val="CC00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10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Tiers 2, 3, &amp; Wrap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318278"/>
              </p:ext>
            </p:extLst>
          </p:nvPr>
        </p:nvGraphicFramePr>
        <p:xfrm>
          <a:off x="457200" y="1924050"/>
          <a:ext cx="8229600" cy="209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/>
                          <a:cs typeface="Tahoma"/>
                        </a:rPr>
                        <a:t>Tier 2</a:t>
                      </a:r>
                      <a:endParaRPr lang="en-US" sz="2000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/>
                          <a:cs typeface="Tahoma"/>
                        </a:rPr>
                        <a:t>Tier 3</a:t>
                      </a:r>
                      <a:endParaRPr lang="en-US" sz="2000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/>
                          <a:cs typeface="Tahoma"/>
                        </a:rPr>
                        <a:t>Tier 3 Wraparound</a:t>
                      </a:r>
                      <a:endParaRPr lang="en-US" sz="2000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</a:tr>
              <a:tr h="163830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ahoma"/>
                          <a:ea typeface="+mn-ea"/>
                          <a:cs typeface="Tahoma"/>
                        </a:rPr>
                        <a:t>Office discipline referrals, Check-in/Check out data attendance, nurse visits, other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ahoma"/>
                          <a:ea typeface="+mn-ea"/>
                          <a:cs typeface="Tahoma"/>
                        </a:rPr>
                        <a:t>Same as Tier 2, and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ahoma"/>
                          <a:ea typeface="+mn-ea"/>
                          <a:cs typeface="Tahoma"/>
                        </a:rPr>
                        <a:t>SWIS Student Support Information System (ISIS)	</a:t>
                      </a:r>
                    </a:p>
                    <a:p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ahoma"/>
                          <a:ea typeface="+mn-ea"/>
                          <a:cs typeface="Tahoma"/>
                        </a:rPr>
                        <a:t>Same as Tier 3,and other data tools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05200" y="1200150"/>
            <a:ext cx="2133600" cy="53340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CC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C0000"/>
                </a:solidFill>
                <a:latin typeface="Tahoma"/>
                <a:cs typeface="Tahoma"/>
              </a:rPr>
              <a:t>Evaluation</a:t>
            </a:r>
            <a:endParaRPr lang="en-US" sz="2400" dirty="0">
              <a:solidFill>
                <a:srgbClr val="CC00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1070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5" descr="Screen shot 2011-06-28 at 10.48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350"/>
            <a:ext cx="8305800" cy="475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971550"/>
            <a:ext cx="83820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ISIS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https://www.pbisapps.org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633303"/>
            <a:ext cx="4267200" cy="328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1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Monitoring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287835"/>
              </p:ext>
            </p:extLst>
          </p:nvPr>
        </p:nvGraphicFramePr>
        <p:xfrm>
          <a:off x="457200" y="1200150"/>
          <a:ext cx="822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888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/>
              <a:t>Question #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8600" y="2628900"/>
            <a:ext cx="5715000" cy="17145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How does your school track student progress receiving individualized supports?</a:t>
            </a:r>
          </a:p>
        </p:txBody>
      </p:sp>
    </p:spTree>
    <p:extLst>
      <p:ext uri="{BB962C8B-B14F-4D97-AF65-F5344CB8AC3E}">
        <p14:creationId xmlns:p14="http://schemas.microsoft.com/office/powerpoint/2010/main" val="99103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819400" y="971550"/>
            <a:ext cx="3429000" cy="3429000"/>
            <a:chOff x="2667000" y="742950"/>
            <a:chExt cx="3124200" cy="3124200"/>
          </a:xfrm>
        </p:grpSpPr>
        <p:sp>
          <p:nvSpPr>
            <p:cNvPr id="9" name="Oval 8"/>
            <p:cNvSpPr/>
            <p:nvPr/>
          </p:nvSpPr>
          <p:spPr>
            <a:xfrm>
              <a:off x="2667000" y="742950"/>
              <a:ext cx="3124200" cy="3124200"/>
            </a:xfrm>
            <a:prstGeom prst="ellipse">
              <a:avLst/>
            </a:prstGeom>
            <a:solidFill>
              <a:srgbClr val="008040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Tahoma"/>
                  <a:cs typeface="Tahoma"/>
                </a:rPr>
                <a:t>OUTCOMES</a:t>
              </a:r>
              <a:endParaRPr lang="en-US" sz="2400" dirty="0">
                <a:latin typeface="Tahoma"/>
                <a:cs typeface="Tahoma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781300" y="857250"/>
              <a:ext cx="2895600" cy="2895600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ahoma"/>
                <a:cs typeface="Tahoma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5334000" y="3068055"/>
            <a:ext cx="2057400" cy="2057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00" dirty="0" smtClean="0">
                <a:latin typeface="Tahoma"/>
                <a:cs typeface="Tahoma"/>
              </a:rPr>
              <a:t>DATA</a:t>
            </a:r>
            <a:endParaRPr lang="en-US" sz="2100" dirty="0">
              <a:latin typeface="Tahoma"/>
              <a:cs typeface="Tahoma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48200" y="-171450"/>
            <a:ext cx="2057400" cy="2057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00" dirty="0" smtClean="0">
                <a:latin typeface="Tahoma"/>
                <a:cs typeface="Tahoma"/>
              </a:rPr>
              <a:t>SYSTEMS</a:t>
            </a:r>
            <a:endParaRPr lang="en-US" sz="2100" dirty="0">
              <a:latin typeface="Tahoma"/>
              <a:cs typeface="Tahoma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95400" y="2038350"/>
            <a:ext cx="2057400" cy="2057400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latin typeface="Tahoma"/>
                <a:cs typeface="Tahoma"/>
              </a:rPr>
              <a:t>PRACTICES</a:t>
            </a:r>
            <a:endParaRPr lang="en-US" sz="2000" dirty="0">
              <a:latin typeface="Tahoma"/>
              <a:cs typeface="Tahom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76200" y="1600200"/>
            <a:ext cx="2895600" cy="5143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CC0000"/>
                </a:solidFill>
                <a:latin typeface="Tahoma"/>
                <a:cs typeface="Tahoma"/>
              </a:rPr>
              <a:t>supporting student behavior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71450"/>
            <a:ext cx="2895600" cy="5143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6600"/>
                </a:solidFill>
                <a:latin typeface="Tahoma"/>
                <a:cs typeface="Tahoma"/>
              </a:rPr>
              <a:t>supporting </a:t>
            </a:r>
            <a:r>
              <a:rPr lang="en-US" b="1" i="1" dirty="0" smtClean="0">
                <a:solidFill>
                  <a:srgbClr val="FF6600"/>
                </a:solidFill>
                <a:latin typeface="Tahoma"/>
                <a:cs typeface="Tahoma"/>
              </a:rPr>
              <a:t>staff behavior</a:t>
            </a:r>
            <a:endParaRPr lang="en-US" b="1" i="1" dirty="0">
              <a:solidFill>
                <a:srgbClr val="FF6600"/>
              </a:solidFill>
              <a:latin typeface="Tahoma"/>
              <a:cs typeface="Tahom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53200" y="2971800"/>
            <a:ext cx="2895600" cy="5143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accent4">
                    <a:lumMod val="75000"/>
                  </a:schemeClr>
                </a:solidFill>
                <a:latin typeface="Tahoma"/>
                <a:cs typeface="Tahoma"/>
              </a:rPr>
              <a:t>supporting 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  <a:latin typeface="Tahoma"/>
                <a:cs typeface="Tahoma"/>
              </a:rPr>
              <a:t>decision making</a:t>
            </a:r>
            <a:endParaRPr lang="en-US" b="1" i="1" dirty="0">
              <a:solidFill>
                <a:schemeClr val="accent4">
                  <a:lumMod val="75000"/>
                </a:schemeClr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6523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Lessons Learned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305800" cy="36576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 smtClean="0">
                <a:ea typeface="ＭＳ Ｐゴシック" charset="0"/>
              </a:rPr>
              <a:t>PBIS </a:t>
            </a:r>
            <a:r>
              <a:rPr lang="en-US" dirty="0">
                <a:ea typeface="ＭＳ Ｐゴシック" charset="0"/>
              </a:rPr>
              <a:t>Intensive level interventions 	</a:t>
            </a:r>
            <a:r>
              <a:rPr lang="en-US" dirty="0" smtClean="0">
                <a:ea typeface="ＭＳ Ｐゴシック" charset="0"/>
              </a:rPr>
              <a:t>	       require </a:t>
            </a:r>
            <a:r>
              <a:rPr lang="en-US" dirty="0">
                <a:ea typeface="ＭＳ Ｐゴシック" charset="0"/>
              </a:rPr>
              <a:t>system of support </a:t>
            </a:r>
            <a:r>
              <a:rPr lang="en-US" dirty="0" smtClean="0">
                <a:ea typeface="ＭＳ Ｐゴシック" charset="0"/>
              </a:rPr>
              <a:t>at both </a:t>
            </a:r>
            <a:r>
              <a:rPr lang="en-US" dirty="0">
                <a:ea typeface="ＭＳ Ｐゴシック" charset="0"/>
              </a:rPr>
              <a:t>the 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                          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school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and SU/District.</a:t>
            </a:r>
          </a:p>
          <a:p>
            <a:pPr eaLnBrk="1" hangingPunct="1"/>
            <a:endParaRPr lang="en-US" sz="1600" dirty="0">
              <a:solidFill>
                <a:srgbClr val="FF0000"/>
              </a:solidFill>
              <a:ea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</a:rPr>
              <a:t>New interventions (innovations) require changes in system structures.</a:t>
            </a:r>
          </a:p>
          <a:p>
            <a:pPr eaLnBrk="1" hangingPunct="1"/>
            <a:endParaRPr lang="en-US" sz="1600" dirty="0">
              <a:solidFill>
                <a:srgbClr val="FF0000"/>
              </a:solidFill>
              <a:ea typeface="ＭＳ Ｐゴシック" charset="0"/>
            </a:endParaRPr>
          </a:p>
          <a:p>
            <a:pPr eaLnBrk="1" hangingPunct="1"/>
            <a:r>
              <a:rPr lang="en-US" i="1" dirty="0">
                <a:solidFill>
                  <a:srgbClr val="FF0000"/>
                </a:solidFill>
                <a:ea typeface="ＭＳ Ｐゴシック" charset="0"/>
              </a:rPr>
              <a:t>Success at any level of the pyramid is dependent on fidelity of implementation at all levels of the pyramid.</a:t>
            </a:r>
          </a:p>
          <a:p>
            <a:pPr eaLnBrk="1" hangingPunct="1"/>
            <a:endParaRPr lang="en-US" dirty="0">
              <a:ea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56046"/>
            <a:ext cx="2788081" cy="196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75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23314095"/>
              </p:ext>
            </p:extLst>
          </p:nvPr>
        </p:nvGraphicFramePr>
        <p:xfrm>
          <a:off x="462738" y="-19050"/>
          <a:ext cx="8229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404015"/>
              </p:ext>
            </p:extLst>
          </p:nvPr>
        </p:nvGraphicFramePr>
        <p:xfrm>
          <a:off x="457200" y="3333750"/>
          <a:ext cx="8229600" cy="154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5404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Stages of Implementation</a:t>
            </a:r>
            <a:endParaRPr lang="en-US"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589027"/>
              </p:ext>
            </p:extLst>
          </p:nvPr>
        </p:nvGraphicFramePr>
        <p:xfrm>
          <a:off x="0" y="1314450"/>
          <a:ext cx="9144000" cy="280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7043" name="Text Box 4"/>
          <p:cNvSpPr txBox="1">
            <a:spLocks noChangeArrowheads="1"/>
          </p:cNvSpPr>
          <p:nvPr/>
        </p:nvSpPr>
        <p:spPr bwMode="auto">
          <a:xfrm>
            <a:off x="9525" y="1047750"/>
            <a:ext cx="7696200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i="1" dirty="0" smtClean="0">
                <a:solidFill>
                  <a:srgbClr val="FF0000"/>
                </a:solidFill>
                <a:latin typeface="Tahoma"/>
                <a:cs typeface="Tahoma"/>
              </a:rPr>
              <a:t>Implementation of an “innovation” (PBIS Wraparound) occurs in stages</a:t>
            </a: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1295400" y="4662487"/>
            <a:ext cx="6553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001574"/>
                </a:solidFill>
                <a:cs typeface="Arial" charset="0"/>
              </a:rPr>
              <a:t>Fixsen, Naoom, Blase, Friedman, &amp; Wallace, 2005</a:t>
            </a:r>
          </a:p>
        </p:txBody>
      </p:sp>
      <p:sp>
        <p:nvSpPr>
          <p:cNvPr id="5" name="Right Brace 4"/>
          <p:cNvSpPr/>
          <p:nvPr/>
        </p:nvSpPr>
        <p:spPr>
          <a:xfrm rot="4582621">
            <a:off x="2941638" y="553641"/>
            <a:ext cx="742950" cy="5943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514600" y="3943350"/>
            <a:ext cx="1828800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i="1" dirty="0" smtClean="0">
                <a:solidFill>
                  <a:srgbClr val="FF0000"/>
                </a:solidFill>
                <a:latin typeface="Tahoma"/>
                <a:cs typeface="Tahoma"/>
              </a:rPr>
              <a:t>2-4 years</a:t>
            </a:r>
          </a:p>
        </p:txBody>
      </p:sp>
    </p:spTree>
    <p:extLst>
      <p:ext uri="{BB962C8B-B14F-4D97-AF65-F5344CB8AC3E}">
        <p14:creationId xmlns:p14="http://schemas.microsoft.com/office/powerpoint/2010/main" val="31660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Necessary Conversations (Teams)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758218"/>
              </p:ext>
            </p:extLst>
          </p:nvPr>
        </p:nvGraphicFramePr>
        <p:xfrm>
          <a:off x="457200" y="1200150"/>
          <a:ext cx="8229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334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361950"/>
            <a:ext cx="4389120" cy="479822"/>
          </a:xfrm>
          <a:solidFill>
            <a:srgbClr val="CC0000"/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Old Approach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6963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152400" y="971550"/>
            <a:ext cx="4236720" cy="3810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dirty="0">
                <a:ea typeface="ＭＳ Ｐゴシック" charset="0"/>
              </a:rPr>
              <a:t>Each school works out their own plan with Mental Health (MH) agency;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ea typeface="ＭＳ Ｐゴシック" charset="0"/>
              </a:rPr>
              <a:t>A MH counselor is housed in a school building 1 day a week to </a:t>
            </a:r>
            <a:r>
              <a:rPr lang="en-US" sz="2600" dirty="0" smtClean="0">
                <a:ea typeface="ＭＳ ゴシック" charset="0"/>
              </a:rPr>
              <a:t>“</a:t>
            </a:r>
            <a:r>
              <a:rPr lang="en-US" altLang="ja-JP" sz="2600" dirty="0" smtClean="0">
                <a:ea typeface="ＭＳ ゴシック" charset="0"/>
              </a:rPr>
              <a:t>see” </a:t>
            </a:r>
            <a:r>
              <a:rPr lang="en-US" altLang="ja-JP" sz="2600" dirty="0">
                <a:ea typeface="ＭＳ ゴシック" charset="0"/>
              </a:rPr>
              <a:t>students;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ea typeface="ＭＳ Ｐゴシック" charset="0"/>
              </a:rPr>
              <a:t>No data to decide on or monitor interventions;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600" dirty="0" smtClean="0">
                <a:ea typeface="ＭＳ ゴシック" charset="0"/>
              </a:rPr>
              <a:t>“Hoping” that </a:t>
            </a:r>
            <a:r>
              <a:rPr lang="en-US" altLang="ja-JP" sz="2600" dirty="0">
                <a:ea typeface="ＭＳ ゴシック" charset="0"/>
              </a:rPr>
              <a:t>interventions are working; but not sure.</a:t>
            </a:r>
            <a:endParaRPr lang="en-US" sz="2600" dirty="0">
              <a:ea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800600" y="361950"/>
            <a:ext cx="4343400" cy="479822"/>
          </a:xfrm>
          <a:solidFill>
            <a:srgbClr val="CC0000"/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Tahoma"/>
                <a:cs typeface="Tahoma"/>
              </a:rPr>
              <a:t>New Approach</a:t>
            </a:r>
            <a:endParaRPr lang="en-US" sz="32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69635" name="Rectangle 4"/>
          <p:cNvSpPr>
            <a:spLocks noGrp="1" noChangeArrowheads="1"/>
          </p:cNvSpPr>
          <p:nvPr>
            <p:ph sz="quarter" idx="4"/>
          </p:nvPr>
        </p:nvSpPr>
        <p:spPr>
          <a:xfrm>
            <a:off x="4754880" y="971550"/>
            <a:ext cx="4236720" cy="3810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dirty="0">
                <a:ea typeface="ＭＳ Ｐゴシック" charset="0"/>
              </a:rPr>
              <a:t>District has a plan for  integrating MH at all </a:t>
            </a:r>
            <a:r>
              <a:rPr lang="en-US" sz="2600" dirty="0" smtClean="0">
                <a:ea typeface="ＭＳ Ｐゴシック" charset="0"/>
              </a:rPr>
              <a:t>buildings;</a:t>
            </a:r>
            <a:endParaRPr lang="en-US" sz="26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ea typeface="ＭＳ Ｐゴシック" charset="0"/>
              </a:rPr>
              <a:t>MH person participates in teams at all 3 levels;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ea typeface="ＭＳ Ｐゴシック" charset="0"/>
              </a:rPr>
              <a:t>MH person leads small groups based on data;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ea typeface="ＭＳ Ｐゴシック" charset="0"/>
              </a:rPr>
              <a:t>MH person co-facilitates FBA/BIP or wrap individual teams for students.</a:t>
            </a:r>
          </a:p>
        </p:txBody>
      </p:sp>
    </p:spTree>
    <p:extLst>
      <p:ext uri="{BB962C8B-B14F-4D97-AF65-F5344CB8AC3E}">
        <p14:creationId xmlns:p14="http://schemas.microsoft.com/office/powerpoint/2010/main" val="25454110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Your Questions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52600" y="2571750"/>
            <a:ext cx="1524000" cy="1524000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Andale Mono"/>
                <a:cs typeface="Andale Mono"/>
              </a:rPr>
              <a:t>?</a:t>
            </a:r>
            <a:endParaRPr lang="en-US" sz="9600" b="1" dirty="0"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26583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209551"/>
            <a:ext cx="60198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Readiness check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1200150"/>
            <a:ext cx="7391400" cy="22479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Do you have a leadership team of SU/D</a:t>
            </a:r>
            <a:r>
              <a:rPr lang="en-US" dirty="0" smtClean="0">
                <a:solidFill>
                  <a:srgbClr val="FFFFFF"/>
                </a:solidFill>
              </a:rPr>
              <a:t>istrict </a:t>
            </a:r>
            <a:r>
              <a:rPr lang="en-US" dirty="0" smtClean="0"/>
              <a:t>and school personnel including:</a:t>
            </a:r>
          </a:p>
          <a:p>
            <a:pPr>
              <a:defRPr/>
            </a:pPr>
            <a:r>
              <a:rPr lang="en-US" dirty="0" smtClean="0"/>
              <a:t>SU admin, SU Intensive coordinator</a:t>
            </a:r>
            <a:r>
              <a:rPr lang="en-US" dirty="0" smtClean="0">
                <a:solidFill>
                  <a:srgbClr val="FFFFFF"/>
                </a:solidFill>
              </a:rPr>
              <a:t>, family</a:t>
            </a:r>
            <a:r>
              <a:rPr lang="en-US" dirty="0" smtClean="0"/>
              <a:t> member, behavior specialist / clini</a:t>
            </a:r>
            <a:r>
              <a:rPr lang="en-US" dirty="0" smtClean="0">
                <a:solidFill>
                  <a:srgbClr val="FFFFFF"/>
                </a:solidFill>
              </a:rPr>
              <a:t>cian, </a:t>
            </a:r>
            <a:r>
              <a:rPr lang="en-US" dirty="0" smtClean="0"/>
              <a:t>mental health agency rep, regul</a:t>
            </a:r>
            <a:r>
              <a:rPr lang="en-US" dirty="0" smtClean="0">
                <a:solidFill>
                  <a:srgbClr val="FFFFFF"/>
                </a:solidFill>
              </a:rPr>
              <a:t>ar education</a:t>
            </a:r>
            <a:r>
              <a:rPr lang="en-US" dirty="0" smtClean="0"/>
              <a:t> teacher</a:t>
            </a:r>
          </a:p>
          <a:p>
            <a:pPr>
              <a:defRPr/>
            </a:pPr>
            <a:r>
              <a:rPr lang="en-US" i="1" dirty="0" smtClean="0"/>
              <a:t>All, most, few, none, don’t kn</a:t>
            </a:r>
            <a:r>
              <a:rPr lang="en-US" i="1" dirty="0" smtClean="0">
                <a:solidFill>
                  <a:srgbClr val="FFFFFF"/>
                </a:solidFill>
              </a:rPr>
              <a:t>ow</a:t>
            </a:r>
          </a:p>
        </p:txBody>
      </p:sp>
    </p:spTree>
    <p:extLst>
      <p:ext uri="{BB962C8B-B14F-4D97-AF65-F5344CB8AC3E}">
        <p14:creationId xmlns:p14="http://schemas.microsoft.com/office/powerpoint/2010/main" val="156414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68653511"/>
              </p:ext>
            </p:extLst>
          </p:nvPr>
        </p:nvGraphicFramePr>
        <p:xfrm>
          <a:off x="228600" y="1053217"/>
          <a:ext cx="4343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76200" y="285750"/>
            <a:ext cx="8229600" cy="62984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Data: Student &amp; System Levels</a:t>
            </a:r>
            <a:endParaRPr lang="en-US" dirty="0">
              <a:ea typeface="+mj-ea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71996" y="1079500"/>
            <a:ext cx="4343400" cy="4064000"/>
            <a:chOff x="4771996" y="1079500"/>
            <a:chExt cx="4343400" cy="406400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1250001938"/>
                </p:ext>
              </p:extLst>
            </p:nvPr>
          </p:nvGraphicFramePr>
          <p:xfrm>
            <a:off x="4771996" y="1079500"/>
            <a:ext cx="43434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pic>
          <p:nvPicPr>
            <p:cNvPr id="2" name="Picture 1" descr="businessman52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400" y="1784350"/>
              <a:ext cx="2616200" cy="2616200"/>
            </a:xfrm>
            <a:prstGeom prst="rect">
              <a:avLst/>
            </a:prstGeom>
          </p:spPr>
        </p:pic>
      </p:grpSp>
      <p:pic>
        <p:nvPicPr>
          <p:cNvPr id="3" name="Picture 2" descr="parent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343150"/>
            <a:ext cx="159567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1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Readiness Checklist</a:t>
            </a:r>
            <a:endParaRPr lang="en-US" dirty="0"/>
          </a:p>
        </p:txBody>
      </p:sp>
      <p:pic>
        <p:nvPicPr>
          <p:cNvPr id="4" name="Content Placeholder 3" descr="Screen Shot 2015-02-01 at 7.33.4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" b="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51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Benchmarks for Advanced Tiers (BAT)</a:t>
            </a:r>
            <a:endParaRPr lang="en-US" sz="3200" dirty="0"/>
          </a:p>
        </p:txBody>
      </p:sp>
      <p:pic>
        <p:nvPicPr>
          <p:cNvPr id="5" name="Content Placeholder 4" descr="Screen Shot 2012-04-02 at 10.30.46 A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6" b="12078"/>
          <a:stretch/>
        </p:blipFill>
        <p:spPr>
          <a:xfrm>
            <a:off x="533400" y="1123950"/>
            <a:ext cx="7391400" cy="365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Planning for next steps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7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Tier 2/3 Training Sequence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193782"/>
              </p:ext>
            </p:extLst>
          </p:nvPr>
        </p:nvGraphicFramePr>
        <p:xfrm>
          <a:off x="152400" y="1200150"/>
          <a:ext cx="8839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527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CD66FCC-4BA8-1C49-9D91-728EED8D8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1248938-145C-8C46-A493-3161924B6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DB288E8-ADF7-EA48-AB44-5F7BE4FAF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0FDE110-C8C1-864D-AB7A-952DEB14C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C9D66B2-2FA9-0D45-B677-22FB31246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EC7387B-F6DB-E748-9542-2EE2FBED7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6F64586-907C-6B4A-98C0-4C5507188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C54935F-9DF0-A24F-89B3-C47BD54D4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41E0DFA-C7FB-2945-95EE-534596205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DDDE3C5-A64B-2646-A9DD-048D1BE85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826A974-75EF-8F4E-91AC-94567942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1D8E2E3-BE78-454B-BA46-8F58073EB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FC5CA2C-B133-F84D-82B7-94EAFDADD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1F2D5EC-C7BF-3F45-8B50-41C52D48E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Tier 2/3 Training Sequence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567071"/>
              </p:ext>
            </p:extLst>
          </p:nvPr>
        </p:nvGraphicFramePr>
        <p:xfrm>
          <a:off x="152400" y="1200150"/>
          <a:ext cx="8839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070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CD66FCC-4BA8-1C49-9D91-728EED8D8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1248938-145C-8C46-A493-3161924B6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DB288E8-ADF7-EA48-AB44-5F7BE4FAF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0FDE110-C8C1-864D-AB7A-952DEB14C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C9D66B2-2FA9-0D45-B677-22FB31246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EC7387B-F6DB-E748-9542-2EE2FBED7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6F64586-907C-6B4A-98C0-4C5507188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C54935F-9DF0-A24F-89B3-C47BD54D4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41E0DFA-C7FB-2945-95EE-534596205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DDDE3C5-A64B-2646-A9DD-048D1BE85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826A974-75EF-8F4E-91AC-94567942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1D8E2E3-BE78-454B-BA46-8F58073EB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FC5CA2C-B133-F84D-82B7-94EAFDADD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1F2D5EC-C7BF-3F45-8B50-41C52D48E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Steps for Adopting Intensive Level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 rot="5400000">
            <a:off x="2624976" y="2910726"/>
            <a:ext cx="377459" cy="468588"/>
            <a:chOff x="1710024" y="561621"/>
            <a:chExt cx="377459" cy="468588"/>
          </a:xfrm>
        </p:grpSpPr>
        <p:sp>
          <p:nvSpPr>
            <p:cNvPr id="7" name="Right Arrow 6"/>
            <p:cNvSpPr/>
            <p:nvPr/>
          </p:nvSpPr>
          <p:spPr>
            <a:xfrm>
              <a:off x="1710024" y="616280"/>
              <a:ext cx="353842" cy="41392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ight Arrow 4"/>
            <p:cNvSpPr/>
            <p:nvPr/>
          </p:nvSpPr>
          <p:spPr>
            <a:xfrm>
              <a:off x="1839794" y="561621"/>
              <a:ext cx="247689" cy="2483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>
                <a:solidFill>
                  <a:srgbClr val="000000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90600" y="3396371"/>
            <a:ext cx="1669070" cy="1189212"/>
            <a:chOff x="2340515" y="91193"/>
            <a:chExt cx="1669070" cy="1189212"/>
          </a:xfrm>
        </p:grpSpPr>
        <p:sp>
          <p:nvSpPr>
            <p:cNvPr id="10" name="Rounded Rectangle 9"/>
            <p:cNvSpPr/>
            <p:nvPr/>
          </p:nvSpPr>
          <p:spPr>
            <a:xfrm>
              <a:off x="2340515" y="91193"/>
              <a:ext cx="1669070" cy="1189212"/>
            </a:xfrm>
            <a:prstGeom prst="roundRect">
              <a:avLst>
                <a:gd name="adj" fmla="val 10000"/>
              </a:avLst>
            </a:prstGeom>
            <a:ln>
              <a:solidFill>
                <a:srgbClr val="FF0000"/>
              </a:solidFill>
              <a:prstDash val="sysDash"/>
            </a:ln>
          </p:spPr>
          <p:style>
            <a:lnRef idx="3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2375346" y="126024"/>
              <a:ext cx="1599408" cy="1119550"/>
            </a:xfrm>
            <a:prstGeom prst="rect">
              <a:avLst/>
            </a:prstGeom>
            <a:ln>
              <a:prstDash val="sys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entury Gothic"/>
                  <a:cs typeface="Century Gothic"/>
                </a:rPr>
                <a:t>FBA/BSP Training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entury Gothic"/>
                  <a:cs typeface="Century Gothic"/>
                </a:rPr>
                <a:t>Feb 5 &amp; 12</a:t>
              </a:r>
              <a:endParaRPr lang="en-US" sz="1600" kern="12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36730" y="3396371"/>
            <a:ext cx="1669070" cy="1189212"/>
            <a:chOff x="2340515" y="91193"/>
            <a:chExt cx="1669070" cy="1189212"/>
          </a:xfrm>
        </p:grpSpPr>
        <p:sp>
          <p:nvSpPr>
            <p:cNvPr id="13" name="Rounded Rectangle 12"/>
            <p:cNvSpPr/>
            <p:nvPr/>
          </p:nvSpPr>
          <p:spPr>
            <a:xfrm>
              <a:off x="2340515" y="91193"/>
              <a:ext cx="1669070" cy="1189212"/>
            </a:xfrm>
            <a:prstGeom prst="roundRect">
              <a:avLst>
                <a:gd name="adj" fmla="val 10000"/>
              </a:avLst>
            </a:prstGeom>
            <a:ln>
              <a:solidFill>
                <a:srgbClr val="FF0000"/>
              </a:solidFill>
              <a:prstDash val="sysDash"/>
            </a:ln>
          </p:spPr>
          <p:style>
            <a:lnRef idx="3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2375346" y="126024"/>
              <a:ext cx="1599408" cy="1119550"/>
            </a:xfrm>
            <a:prstGeom prst="rect">
              <a:avLst/>
            </a:prstGeom>
            <a:ln>
              <a:prstDash val="sys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entury Gothic"/>
                  <a:cs typeface="Century Gothic"/>
                </a:rPr>
                <a:t>Building Better Behavior Support Plans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entury Gothic"/>
                  <a:cs typeface="Century Gothic"/>
                </a:rPr>
                <a:t>April 7</a:t>
              </a:r>
              <a:endParaRPr lang="en-US" sz="1600" kern="12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54686" y="3396371"/>
            <a:ext cx="1669070" cy="1189212"/>
            <a:chOff x="2340515" y="91193"/>
            <a:chExt cx="1669070" cy="1189212"/>
          </a:xfrm>
        </p:grpSpPr>
        <p:sp>
          <p:nvSpPr>
            <p:cNvPr id="16" name="Rounded Rectangle 15"/>
            <p:cNvSpPr/>
            <p:nvPr/>
          </p:nvSpPr>
          <p:spPr>
            <a:xfrm>
              <a:off x="2340515" y="91193"/>
              <a:ext cx="1669070" cy="1189212"/>
            </a:xfrm>
            <a:prstGeom prst="roundRect">
              <a:avLst>
                <a:gd name="adj" fmla="val 10000"/>
              </a:avLst>
            </a:prstGeom>
            <a:ln>
              <a:solidFill>
                <a:srgbClr val="FF0000"/>
              </a:solidFill>
              <a:prstDash val="sysDash"/>
            </a:ln>
          </p:spPr>
          <p:style>
            <a:lnRef idx="3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2375346" y="126024"/>
              <a:ext cx="1599408" cy="1119550"/>
            </a:xfrm>
            <a:prstGeom prst="rect">
              <a:avLst/>
            </a:prstGeom>
            <a:ln>
              <a:prstDash val="sys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entury Gothic"/>
                  <a:cs typeface="Century Gothic"/>
                </a:rPr>
                <a:t>Understanding Trauma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entury Gothic"/>
                  <a:cs typeface="Century Gothic"/>
                </a:rPr>
                <a:t>March 6</a:t>
              </a:r>
              <a:endParaRPr lang="en-US" sz="1600" kern="1200" dirty="0">
                <a:latin typeface="Century Gothic"/>
                <a:cs typeface="Century Gothic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3151041"/>
              </p:ext>
            </p:extLst>
          </p:nvPr>
        </p:nvGraphicFramePr>
        <p:xfrm>
          <a:off x="228600" y="1336686"/>
          <a:ext cx="8686800" cy="169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6200" y="1031918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0000"/>
                </a:solidFill>
                <a:latin typeface="Century Gothic"/>
                <a:cs typeface="Century Gothic"/>
              </a:rPr>
              <a:t>Steps for Tier 3 Wraparound</a:t>
            </a:r>
            <a:endParaRPr lang="en-US" sz="2400" b="1" dirty="0">
              <a:solidFill>
                <a:srgbClr val="CC0000"/>
              </a:solidFill>
              <a:latin typeface="Century Gothic"/>
              <a:cs typeface="Century Gothic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872643" y="3396371"/>
            <a:ext cx="1669070" cy="1189212"/>
            <a:chOff x="4677214" y="91193"/>
            <a:chExt cx="1669070" cy="1189212"/>
          </a:xfrm>
        </p:grpSpPr>
        <p:sp>
          <p:nvSpPr>
            <p:cNvPr id="26" name="Rounded Rectangle 25"/>
            <p:cNvSpPr/>
            <p:nvPr/>
          </p:nvSpPr>
          <p:spPr>
            <a:xfrm>
              <a:off x="4677214" y="91193"/>
              <a:ext cx="1669070" cy="1189212"/>
            </a:xfrm>
            <a:prstGeom prst="roundRect">
              <a:avLst>
                <a:gd name="adj" fmla="val 10000"/>
              </a:avLst>
            </a:prstGeom>
            <a:ln>
              <a:solidFill>
                <a:srgbClr val="FF0000"/>
              </a:solidFill>
              <a:prstDash val="sysDash"/>
            </a:ln>
          </p:spPr>
          <p:style>
            <a:lnRef idx="3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4712045" y="126024"/>
              <a:ext cx="1599408" cy="1119550"/>
            </a:xfrm>
            <a:prstGeom prst="rect">
              <a:avLst/>
            </a:prstGeom>
            <a:ln>
              <a:prstDash val="sys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entury Gothic"/>
                  <a:cs typeface="Century Gothic"/>
                </a:rPr>
                <a:t>Tier 3 Leadership Training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entury Gothic"/>
                  <a:cs typeface="Century Gothic"/>
                </a:rPr>
                <a:t>March or June</a:t>
              </a:r>
              <a:endParaRPr lang="en-US" sz="1600" kern="1200" dirty="0">
                <a:latin typeface="Century Gothic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35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09550"/>
            <a:ext cx="7543800" cy="74295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Most </a:t>
            </a:r>
            <a:r>
              <a:rPr lang="en-US" sz="3300" dirty="0" smtClean="0"/>
              <a:t>Important Steps: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0"/>
            <a:ext cx="8229600" cy="36576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4000" dirty="0" smtClean="0"/>
              <a:t>Complete the BAT</a:t>
            </a:r>
          </a:p>
          <a:p>
            <a:pPr>
              <a:buFont typeface="Wingdings" charset="2"/>
              <a:buChar char="ü"/>
            </a:pPr>
            <a:r>
              <a:rPr lang="en-US" sz="4000" dirty="0" smtClean="0"/>
              <a:t>School &amp; SU/SD team</a:t>
            </a:r>
            <a:endParaRPr lang="en-US" sz="4000" dirty="0" smtClean="0"/>
          </a:p>
          <a:p>
            <a:pPr>
              <a:buFont typeface="Wingdings" charset="2"/>
              <a:buChar char="ü"/>
            </a:pPr>
            <a:r>
              <a:rPr lang="en-US" sz="4000" dirty="0" smtClean="0"/>
              <a:t>Talk to VTPBiS TA and Jesse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3657422"/>
            <a:ext cx="3352800" cy="1200328"/>
          </a:xfrm>
          <a:prstGeom prst="rect">
            <a:avLst/>
          </a:prstGeom>
          <a:solidFill>
            <a:srgbClr val="0080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ahoma"/>
                <a:cs typeface="Tahoma"/>
              </a:rPr>
              <a:t>Steps, Resources, &amp; Tools at: </a:t>
            </a:r>
            <a:r>
              <a:rPr lang="en-US" sz="2400" u="sng" dirty="0" err="1" smtClean="0">
                <a:solidFill>
                  <a:schemeClr val="bg1"/>
                </a:solidFill>
                <a:latin typeface="Tahoma"/>
                <a:cs typeface="Tahoma"/>
              </a:rPr>
              <a:t>www.pbisvermont.org</a:t>
            </a:r>
            <a:r>
              <a:rPr lang="en-US" sz="2400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endParaRPr lang="en-US" sz="2400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2532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Your Questions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52600" y="2571750"/>
            <a:ext cx="1524000" cy="1524000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Andale Mono"/>
                <a:cs typeface="Andale Mono"/>
              </a:rPr>
              <a:t>?</a:t>
            </a:r>
            <a:endParaRPr lang="en-US" sz="9600" b="1" dirty="0"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391640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106498" name="Content Placeholder 2"/>
          <p:cNvSpPr>
            <a:spLocks noGrp="1"/>
          </p:cNvSpPr>
          <p:nvPr>
            <p:ph idx="1"/>
          </p:nvPr>
        </p:nvSpPr>
        <p:spPr>
          <a:xfrm>
            <a:off x="381000" y="1200150"/>
            <a:ext cx="9067800" cy="3657600"/>
          </a:xfrm>
        </p:spPr>
        <p:txBody>
          <a:bodyPr/>
          <a:lstStyle/>
          <a:p>
            <a:r>
              <a:rPr lang="en-US" dirty="0"/>
              <a:t>Jesse </a:t>
            </a:r>
            <a:r>
              <a:rPr lang="en-US" dirty="0" smtClean="0"/>
              <a:t>Suter: 802</a:t>
            </a:r>
            <a:r>
              <a:rPr lang="en-US" dirty="0"/>
              <a:t>-656-</a:t>
            </a:r>
            <a:r>
              <a:rPr lang="en-US" dirty="0" smtClean="0"/>
              <a:t>1130, </a:t>
            </a:r>
            <a:r>
              <a:rPr lang="en-US" dirty="0" smtClean="0">
                <a:hlinkClick r:id="rId2"/>
              </a:rPr>
              <a:t>jesse.suter</a:t>
            </a:r>
            <a:r>
              <a:rPr lang="en-US" dirty="0">
                <a:hlinkClick r:id="rId2"/>
              </a:rPr>
              <a:t>@uvm.edu</a:t>
            </a:r>
            <a:r>
              <a:rPr lang="en-US" dirty="0"/>
              <a:t> </a:t>
            </a:r>
          </a:p>
          <a:p>
            <a:r>
              <a:rPr lang="en-US" dirty="0" smtClean="0">
                <a:ea typeface="ＭＳ Ｐゴシック" charset="0"/>
              </a:rPr>
              <a:t>Vermont PBIS: </a:t>
            </a:r>
            <a:r>
              <a:rPr lang="en-US" dirty="0" smtClean="0">
                <a:ea typeface="ＭＳ Ｐゴシック" charset="0"/>
                <a:hlinkClick r:id="rId3"/>
              </a:rPr>
              <a:t>www.pbisvermont.org</a:t>
            </a:r>
            <a:r>
              <a:rPr lang="en-US" dirty="0" smtClean="0">
                <a:ea typeface="ＭＳ Ｐゴシック" charset="0"/>
              </a:rPr>
              <a:t> </a:t>
            </a:r>
          </a:p>
          <a:p>
            <a:r>
              <a:rPr lang="en-US" dirty="0">
                <a:ea typeface="ＭＳ Ｐゴシック" charset="0"/>
              </a:rPr>
              <a:t>National Wraparound Initiative </a:t>
            </a:r>
            <a:r>
              <a:rPr lang="en-US" dirty="0" smtClean="0">
                <a:ea typeface="ＭＳ Ｐゴシック" charset="0"/>
                <a:hlinkClick r:id="rId4"/>
              </a:rPr>
              <a:t>www.nwi.pdx.edu</a:t>
            </a:r>
            <a:r>
              <a:rPr lang="en-US" dirty="0" smtClean="0">
                <a:ea typeface="ＭＳ Ｐゴシック" charset="0"/>
              </a:rPr>
              <a:t>  </a:t>
            </a:r>
            <a:endParaRPr lang="en-US" dirty="0">
              <a:ea typeface="ＭＳ Ｐゴシック" charset="0"/>
            </a:endParaRPr>
          </a:p>
          <a:p>
            <a:r>
              <a:rPr lang="en-US" dirty="0" smtClean="0">
                <a:ea typeface="ＭＳ Ｐゴシック" charset="0"/>
              </a:rPr>
              <a:t>PBIS Apps </a:t>
            </a:r>
            <a:r>
              <a:rPr lang="en-US" dirty="0" smtClean="0">
                <a:ea typeface="ＭＳ Ｐゴシック" charset="0"/>
                <a:hlinkClick r:id="rId5"/>
              </a:rPr>
              <a:t>www.pbisapps.org</a:t>
            </a:r>
            <a:r>
              <a:rPr lang="en-US" dirty="0" smtClean="0">
                <a:ea typeface="ＭＳ Ｐゴシック" charset="0"/>
              </a:rPr>
              <a:t> </a:t>
            </a:r>
          </a:p>
          <a:p>
            <a:r>
              <a:rPr lang="en-US" dirty="0" smtClean="0">
                <a:ea typeface="ＭＳ Ｐゴシック" charset="0"/>
              </a:rPr>
              <a:t>Illinois PBIS: </a:t>
            </a:r>
            <a:r>
              <a:rPr lang="en-US" dirty="0" smtClean="0">
                <a:ea typeface="ＭＳ Ｐゴシック" charset="0"/>
                <a:hlinkClick r:id="rId6"/>
              </a:rPr>
              <a:t>www.pbisillinois.org</a:t>
            </a:r>
            <a:r>
              <a:rPr lang="en-US" dirty="0" smtClean="0">
                <a:ea typeface="ＭＳ Ｐゴシック" charset="0"/>
              </a:rPr>
              <a:t> </a:t>
            </a:r>
            <a:endParaRPr lang="en-US" dirty="0">
              <a:ea typeface="ＭＳ Ｐゴシック" charset="0"/>
            </a:endParaRPr>
          </a:p>
          <a:p>
            <a:r>
              <a:rPr lang="en-US" dirty="0" smtClean="0">
                <a:ea typeface="ＭＳ Ｐゴシック" charset="0"/>
              </a:rPr>
              <a:t>New </a:t>
            </a:r>
            <a:r>
              <a:rPr lang="en-US" dirty="0">
                <a:ea typeface="ＭＳ Ｐゴシック" charset="0"/>
              </a:rPr>
              <a:t>Hampshire </a:t>
            </a:r>
            <a:r>
              <a:rPr lang="en-US" dirty="0" smtClean="0">
                <a:ea typeface="ＭＳ Ｐゴシック" charset="0"/>
              </a:rPr>
              <a:t>PBIS: </a:t>
            </a:r>
            <a:r>
              <a:rPr lang="en-US" sz="2400" dirty="0" smtClean="0">
                <a:ea typeface="ＭＳ Ｐゴシック" charset="0"/>
                <a:hlinkClick r:id="rId7"/>
              </a:rPr>
              <a:t>http</a:t>
            </a:r>
            <a:r>
              <a:rPr lang="en-US" sz="2400" dirty="0">
                <a:ea typeface="ＭＳ Ｐゴシック" charset="0"/>
                <a:hlinkClick r:id="rId7"/>
              </a:rPr>
              <a:t>://www.nhcebis.seresc.net/pbis_nh</a:t>
            </a:r>
            <a:r>
              <a:rPr lang="en-US" sz="2400" dirty="0"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587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819400" y="971550"/>
            <a:ext cx="3429000" cy="3429000"/>
            <a:chOff x="2667000" y="742950"/>
            <a:chExt cx="3124200" cy="3124200"/>
          </a:xfrm>
        </p:grpSpPr>
        <p:sp>
          <p:nvSpPr>
            <p:cNvPr id="9" name="Oval 8"/>
            <p:cNvSpPr/>
            <p:nvPr/>
          </p:nvSpPr>
          <p:spPr>
            <a:xfrm>
              <a:off x="2667000" y="742950"/>
              <a:ext cx="3124200" cy="3124200"/>
            </a:xfrm>
            <a:prstGeom prst="ellipse">
              <a:avLst/>
            </a:prstGeom>
            <a:solidFill>
              <a:srgbClr val="008040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Tahoma"/>
                  <a:cs typeface="Tahoma"/>
                </a:rPr>
                <a:t>OUTCOMES</a:t>
              </a:r>
              <a:endParaRPr lang="en-US" sz="2400" dirty="0">
                <a:latin typeface="Tahoma"/>
                <a:cs typeface="Tahoma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781300" y="857250"/>
              <a:ext cx="2895600" cy="2895600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ahoma"/>
                <a:cs typeface="Tahoma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5334000" y="3068055"/>
            <a:ext cx="2057400" cy="2057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00" dirty="0" smtClean="0">
                <a:latin typeface="Tahoma"/>
                <a:cs typeface="Tahoma"/>
              </a:rPr>
              <a:t>DATA</a:t>
            </a:r>
            <a:endParaRPr lang="en-US" sz="2100" dirty="0">
              <a:latin typeface="Tahoma"/>
              <a:cs typeface="Tahoma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48200" y="-171450"/>
            <a:ext cx="2057400" cy="2057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00" dirty="0" smtClean="0">
                <a:latin typeface="Tahoma"/>
                <a:cs typeface="Tahoma"/>
              </a:rPr>
              <a:t>SYSTEMS</a:t>
            </a:r>
            <a:endParaRPr lang="en-US" sz="2100" dirty="0">
              <a:latin typeface="Tahoma"/>
              <a:cs typeface="Tahoma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95400" y="2038350"/>
            <a:ext cx="2057400" cy="2057400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latin typeface="Tahoma"/>
                <a:cs typeface="Tahoma"/>
              </a:rPr>
              <a:t>PRACTICES</a:t>
            </a:r>
            <a:endParaRPr lang="en-US" sz="2000" dirty="0">
              <a:latin typeface="Tahoma"/>
              <a:cs typeface="Tahom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76200" y="1600200"/>
            <a:ext cx="2895600" cy="5143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CC0000"/>
                </a:solidFill>
                <a:latin typeface="Tahoma"/>
                <a:cs typeface="Tahoma"/>
              </a:rPr>
              <a:t>supporting student behavior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71450"/>
            <a:ext cx="2895600" cy="5143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6600"/>
                </a:solidFill>
                <a:latin typeface="Tahoma"/>
                <a:cs typeface="Tahoma"/>
              </a:rPr>
              <a:t>supporting </a:t>
            </a:r>
            <a:r>
              <a:rPr lang="en-US" b="1" i="1" dirty="0" smtClean="0">
                <a:solidFill>
                  <a:srgbClr val="FF6600"/>
                </a:solidFill>
                <a:latin typeface="Tahoma"/>
                <a:cs typeface="Tahoma"/>
              </a:rPr>
              <a:t>staff behavior</a:t>
            </a:r>
            <a:endParaRPr lang="en-US" b="1" i="1" dirty="0">
              <a:solidFill>
                <a:srgbClr val="FF6600"/>
              </a:solidFill>
              <a:latin typeface="Tahoma"/>
              <a:cs typeface="Tahom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53200" y="2971800"/>
            <a:ext cx="2895600" cy="5143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accent4">
                    <a:lumMod val="75000"/>
                  </a:schemeClr>
                </a:solidFill>
                <a:latin typeface="Tahoma"/>
                <a:cs typeface="Tahoma"/>
              </a:rPr>
              <a:t>supporting 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  <a:latin typeface="Tahoma"/>
                <a:cs typeface="Tahoma"/>
              </a:rPr>
              <a:t>decision making</a:t>
            </a:r>
            <a:endParaRPr lang="en-US" b="1" i="1" dirty="0">
              <a:solidFill>
                <a:schemeClr val="accent4">
                  <a:lumMod val="75000"/>
                </a:schemeClr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3754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9550"/>
            <a:ext cx="8229600" cy="742950"/>
          </a:xfrm>
        </p:spPr>
        <p:txBody>
          <a:bodyPr/>
          <a:lstStyle/>
          <a:p>
            <a:r>
              <a:rPr lang="en-US" dirty="0" smtClean="0"/>
              <a:t>Supports for All Students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4038600" y="914400"/>
            <a:ext cx="5029200" cy="4057650"/>
          </a:xfrm>
          <a:prstGeom prst="triangle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  <a:gs pos="80000">
                <a:srgbClr val="FFFF00"/>
              </a:gs>
              <a:gs pos="95000">
                <a:srgbClr val="FF0000"/>
              </a:gs>
            </a:gsLst>
            <a:lin ang="16200000" scaled="0"/>
            <a:tileRect/>
          </a:gra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1292305"/>
            <a:ext cx="1143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1-5%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5-15%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80-90%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609600" y="1828800"/>
            <a:ext cx="5029200" cy="1352550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 smtClean="0">
                <a:solidFill>
                  <a:srgbClr val="000000"/>
                </a:solidFill>
              </a:rPr>
              <a:t>Targeted Supports </a:t>
            </a:r>
            <a:r>
              <a:rPr lang="en-US" sz="1600" dirty="0" smtClean="0">
                <a:solidFill>
                  <a:srgbClr val="000000"/>
                </a:solidFill>
              </a:rPr>
              <a:t>– Provided to students determined to be “at-risk” of emotional and behavioral challenges.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990600" y="819150"/>
            <a:ext cx="4953000" cy="1371600"/>
          </a:xfrm>
          <a:prstGeom prst="rightArrow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Intensive Supports </a:t>
            </a:r>
            <a:r>
              <a:rPr lang="en-US" sz="1600" dirty="0" smtClean="0">
                <a:solidFill>
                  <a:schemeClr val="bg1"/>
                </a:solidFill>
              </a:rPr>
              <a:t>– Individualized interventions provided to students with most complex emotional and behavioral needs.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28600" y="3028950"/>
            <a:ext cx="5181600" cy="1447800"/>
          </a:xfrm>
          <a:prstGeom prst="rightArrow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Universal Supports </a:t>
            </a:r>
            <a:r>
              <a:rPr lang="en-US" sz="1600" dirty="0" smtClean="0">
                <a:solidFill>
                  <a:srgbClr val="FFFFFF"/>
                </a:solidFill>
              </a:rPr>
              <a:t>– Supports provided to all students. Expectations are taught, reinforced, and monitored in all settings. 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858000" y="2461796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800000"/>
                </a:solidFill>
                <a:latin typeface="Gill Sans"/>
                <a:cs typeface="Gill Sans"/>
              </a:rPr>
              <a:t>Check</a:t>
            </a:r>
            <a:r>
              <a:rPr lang="en-US" sz="1600" dirty="0">
                <a:solidFill>
                  <a:srgbClr val="800000"/>
                </a:solidFill>
                <a:latin typeface="Gill Sans"/>
                <a:cs typeface="Gill Sans"/>
              </a:rPr>
              <a:t>-</a:t>
            </a:r>
            <a:r>
              <a:rPr lang="en-US" sz="1600" dirty="0" smtClean="0">
                <a:solidFill>
                  <a:srgbClr val="800000"/>
                </a:solidFill>
                <a:latin typeface="Gill Sans"/>
                <a:cs typeface="Gill Sans"/>
              </a:rPr>
              <a:t>in/Check</a:t>
            </a:r>
            <a:r>
              <a:rPr lang="en-US" sz="1600" dirty="0">
                <a:solidFill>
                  <a:srgbClr val="800000"/>
                </a:solidFill>
                <a:latin typeface="Gill Sans"/>
                <a:cs typeface="Gill Sans"/>
              </a:rPr>
              <a:t>-out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010400" y="1663556"/>
            <a:ext cx="228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800000"/>
                </a:solidFill>
                <a:latin typeface="Gill Sans"/>
                <a:cs typeface="Gill Sans"/>
              </a:rPr>
              <a:t>Individualized CICO</a:t>
            </a:r>
            <a:endParaRPr lang="en-US" sz="2000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496009" y="1409640"/>
            <a:ext cx="13147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800000"/>
                </a:solidFill>
                <a:latin typeface="Gill Sans"/>
                <a:cs typeface="Gill Sans"/>
              </a:rPr>
              <a:t>Brief </a:t>
            </a:r>
            <a:r>
              <a:rPr lang="en-US" sz="1600" dirty="0" smtClean="0">
                <a:solidFill>
                  <a:srgbClr val="800000"/>
                </a:solidFill>
                <a:latin typeface="Gill Sans"/>
                <a:cs typeface="Gill Sans"/>
              </a:rPr>
              <a:t>FBA</a:t>
            </a:r>
            <a:r>
              <a:rPr lang="en-US" sz="1600" dirty="0">
                <a:solidFill>
                  <a:srgbClr val="800000"/>
                </a:solidFill>
                <a:latin typeface="Gill Sans"/>
                <a:cs typeface="Gill Sans"/>
              </a:rPr>
              <a:t>/</a:t>
            </a:r>
            <a:r>
              <a:rPr lang="en-US" sz="1600" dirty="0" smtClean="0">
                <a:solidFill>
                  <a:srgbClr val="800000"/>
                </a:solidFill>
                <a:latin typeface="Gill Sans"/>
                <a:cs typeface="Gill Sans"/>
              </a:rPr>
              <a:t>BIP</a:t>
            </a:r>
            <a:endParaRPr lang="en-US" sz="1600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309109" y="1092056"/>
            <a:ext cx="16885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800000"/>
                </a:solidFill>
                <a:latin typeface="Gill Sans"/>
                <a:cs typeface="Gill Sans"/>
              </a:rPr>
              <a:t>Complex FBA/BIP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519837" y="742950"/>
            <a:ext cx="1624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800000"/>
                </a:solidFill>
                <a:latin typeface="Gill Sans"/>
                <a:cs typeface="Gill Sans"/>
              </a:rPr>
              <a:t>WRAPAROUND</a:t>
            </a:r>
            <a:endParaRPr lang="en-US" sz="1600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046913" y="1910774"/>
            <a:ext cx="221297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800000"/>
                </a:solidFill>
                <a:latin typeface="Gill Sans"/>
                <a:cs typeface="Gill Sans"/>
              </a:rPr>
              <a:t>  Social/Academic Instructional Groups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096000" y="3867150"/>
            <a:ext cx="2514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  <a:latin typeface="Gill Sans"/>
                <a:cs typeface="Gill Sans"/>
              </a:rPr>
              <a:t>School &amp; Class-wide expectations &amp; supports</a:t>
            </a:r>
            <a:endParaRPr lang="en-US" sz="1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2259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Tier 3 intensive?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students with serious and challenging behaviors that require individualized interventions</a:t>
            </a:r>
          </a:p>
          <a:p>
            <a:r>
              <a:rPr lang="en-US" dirty="0" smtClean="0"/>
              <a:t>Collection of data to determine function of behavior </a:t>
            </a:r>
            <a:r>
              <a:rPr lang="en-US" dirty="0" smtClean="0"/>
              <a:t>and </a:t>
            </a:r>
            <a:r>
              <a:rPr lang="en-US" dirty="0" smtClean="0"/>
              <a:t>positive behavior plan to address </a:t>
            </a:r>
            <a:r>
              <a:rPr lang="en-US" dirty="0" smtClean="0"/>
              <a:t>function</a:t>
            </a:r>
            <a:endParaRPr lang="en-US" dirty="0" smtClean="0"/>
          </a:p>
          <a:p>
            <a:r>
              <a:rPr lang="en-US" dirty="0" smtClean="0"/>
              <a:t>Coordination of home, school, community interventions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8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Question #1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2628900"/>
            <a:ext cx="4953000" cy="17145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is your knowledge about or experience with wraparound?</a:t>
            </a:r>
          </a:p>
        </p:txBody>
      </p:sp>
    </p:spTree>
    <p:extLst>
      <p:ext uri="{BB962C8B-B14F-4D97-AF65-F5344CB8AC3E}">
        <p14:creationId xmlns:p14="http://schemas.microsoft.com/office/powerpoint/2010/main" val="148862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UV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4603B"/>
      </a:accent1>
      <a:accent2>
        <a:srgbClr val="DB5A1E"/>
      </a:accent2>
      <a:accent3>
        <a:srgbClr val="CCCB31"/>
      </a:accent3>
      <a:accent4>
        <a:srgbClr val="8FB9D4"/>
      </a:accent4>
      <a:accent5>
        <a:srgbClr val="800000"/>
      </a:accent5>
      <a:accent6>
        <a:srgbClr val="968C8C"/>
      </a:accent6>
      <a:hlink>
        <a:srgbClr val="F7B615"/>
      </a:hlink>
      <a:folHlink>
        <a:srgbClr val="70440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UVM 1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4603B"/>
    </a:accent1>
    <a:accent2>
      <a:srgbClr val="DB5A1E"/>
    </a:accent2>
    <a:accent3>
      <a:srgbClr val="CCCB31"/>
    </a:accent3>
    <a:accent4>
      <a:srgbClr val="8FB9D4"/>
    </a:accent4>
    <a:accent5>
      <a:srgbClr val="800000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23785</TotalTime>
  <Words>2070</Words>
  <Application>Microsoft Macintosh PowerPoint</Application>
  <PresentationFormat>On-screen Show (16:9)</PresentationFormat>
  <Paragraphs>382</Paragraphs>
  <Slides>53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Clarity</vt:lpstr>
      <vt:lpstr>         VTPBiS Intensive Level Wraparound Webinar</vt:lpstr>
      <vt:lpstr>Webinar Logistics</vt:lpstr>
      <vt:lpstr>PowerPoint Presentation</vt:lpstr>
      <vt:lpstr>PowerPoint Presentation</vt:lpstr>
      <vt:lpstr>Tier 2/3 Training Sequence</vt:lpstr>
      <vt:lpstr>PowerPoint Presentation</vt:lpstr>
      <vt:lpstr>Supports for All Students</vt:lpstr>
      <vt:lpstr>What is Tier 3 intensive?</vt:lpstr>
      <vt:lpstr> Question #1</vt:lpstr>
      <vt:lpstr>What is wraparound? </vt:lpstr>
      <vt:lpstr>Wraparound Principles</vt:lpstr>
      <vt:lpstr>Four Phases of Wraparound</vt:lpstr>
      <vt:lpstr>PowerPoint Presentation</vt:lpstr>
      <vt:lpstr>Comparison Tiers 2, 3, &amp; Wrap</vt:lpstr>
      <vt:lpstr>Comparison Tiers 2, 3, &amp; Wrap</vt:lpstr>
      <vt:lpstr>Comparison Tiers 2, 3, &amp; Wrap</vt:lpstr>
      <vt:lpstr>Wraparound isn’t…</vt:lpstr>
      <vt:lpstr>Who benefits from wraparound?</vt:lpstr>
      <vt:lpstr>Your Questions</vt:lpstr>
      <vt:lpstr> Question #2</vt:lpstr>
      <vt:lpstr>Supports for All Students</vt:lpstr>
      <vt:lpstr>Readiness check</vt:lpstr>
      <vt:lpstr>Readiness check</vt:lpstr>
      <vt:lpstr>Appropriate Intensive Practice</vt:lpstr>
      <vt:lpstr>All Hinges on the Facilitator</vt:lpstr>
      <vt:lpstr> Question #3</vt:lpstr>
      <vt:lpstr>PowerPoint Presentation</vt:lpstr>
      <vt:lpstr>Data: Student &amp; System Levels</vt:lpstr>
      <vt:lpstr>Using ODRs for Decision Making</vt:lpstr>
      <vt:lpstr> Question #4</vt:lpstr>
      <vt:lpstr>PowerPoint Presentation</vt:lpstr>
      <vt:lpstr>Comparison Tiers 2, 3, &amp; Wrap</vt:lpstr>
      <vt:lpstr>Comparison Tiers 2, 3, &amp; Wrap</vt:lpstr>
      <vt:lpstr>PowerPoint Presentation</vt:lpstr>
      <vt:lpstr>Evaluation: ISIS Demonstration</vt:lpstr>
      <vt:lpstr>Progress Monitoring</vt:lpstr>
      <vt:lpstr> Question #5</vt:lpstr>
      <vt:lpstr>PowerPoint Presentation</vt:lpstr>
      <vt:lpstr>Lessons Learned</vt:lpstr>
      <vt:lpstr>Stages of Implementation</vt:lpstr>
      <vt:lpstr>Necessary Conversations (Teams)</vt:lpstr>
      <vt:lpstr>PowerPoint Presentation</vt:lpstr>
      <vt:lpstr>Your Questions</vt:lpstr>
      <vt:lpstr>Readiness check</vt:lpstr>
      <vt:lpstr>Data: Student &amp; System Levels</vt:lpstr>
      <vt:lpstr>Readiness Checklist</vt:lpstr>
      <vt:lpstr>Benchmarks for Advanced Tiers (BAT)</vt:lpstr>
      <vt:lpstr>Planning for next steps</vt:lpstr>
      <vt:lpstr>Tier 2/3 Training Sequence</vt:lpstr>
      <vt:lpstr>Steps for Adopting Intensive Level</vt:lpstr>
      <vt:lpstr>Most Important Steps:</vt:lpstr>
      <vt:lpstr>Your Questions</vt:lpstr>
      <vt:lpstr>Resources</vt:lpstr>
    </vt:vector>
  </TitlesOfParts>
  <Manager/>
  <Company> 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jjohnson</dc:creator>
  <cp:keywords/>
  <dc:description/>
  <cp:lastModifiedBy>Jesse C. Suter</cp:lastModifiedBy>
  <cp:revision>490</cp:revision>
  <cp:lastPrinted>2011-07-05T17:11:18Z</cp:lastPrinted>
  <dcterms:created xsi:type="dcterms:W3CDTF">2011-05-03T20:12:19Z</dcterms:created>
  <dcterms:modified xsi:type="dcterms:W3CDTF">2015-02-02T00:53:47Z</dcterms:modified>
  <cp:category/>
</cp:coreProperties>
</file>