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7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rtney Keene" initials="" lastIdx="1" clrIdx="0"/>
  <p:cmAuthor id="1" name="Teri Brooks"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2E98BDF-577A-4B3B-B394-3FC7B5856BC3}">
  <a:tblStyle styleId="{D2E98BDF-577A-4B3B-B394-3FC7B5856BC3}" styleName="Table_0">
    <a:wholeTbl>
      <a:tcTxStyle b="off" i="off">
        <a:font>
          <a:latin typeface="Gill Sans MT"/>
          <a:ea typeface="Gill Sans MT"/>
          <a:cs typeface="Gill Sans MT"/>
        </a:font>
        <a:schemeClr val="dk1"/>
      </a:tcTxStyle>
      <a:tcStyle>
        <a:tcBdr>
          <a:left>
            <a:ln w="12700" cap="flat" cmpd="sng">
              <a:solidFill>
                <a:schemeClr val="accent4"/>
              </a:solidFill>
              <a:prstDash val="solid"/>
              <a:round/>
              <a:headEnd type="none" w="med" len="med"/>
              <a:tailEnd type="none" w="med" len="med"/>
            </a:ln>
          </a:left>
          <a:right>
            <a:ln w="12700" cap="flat" cmpd="sng">
              <a:solidFill>
                <a:schemeClr val="accent4"/>
              </a:solidFill>
              <a:prstDash val="solid"/>
              <a:round/>
              <a:headEnd type="none" w="med" len="med"/>
              <a:tailEnd type="none" w="med" len="med"/>
            </a:ln>
          </a:right>
          <a:top>
            <a:ln w="12700" cap="flat" cmpd="sng">
              <a:solidFill>
                <a:schemeClr val="accent4"/>
              </a:solidFill>
              <a:prstDash val="solid"/>
              <a:round/>
              <a:headEnd type="none" w="med" len="med"/>
              <a:tailEnd type="none" w="med" len="med"/>
            </a:ln>
          </a:top>
          <a:bottom>
            <a:ln w="12700" cap="flat" cmpd="sng">
              <a:solidFill>
                <a:schemeClr val="accent4"/>
              </a:solidFill>
              <a:prstDash val="solid"/>
              <a:round/>
              <a:headEnd type="none" w="med" len="med"/>
              <a:tailEnd type="none" w="med" len="med"/>
            </a:ln>
          </a:bottom>
          <a:insideH>
            <a:ln w="12700" cap="flat" cmpd="sng">
              <a:solidFill>
                <a:schemeClr val="accent4"/>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chemeClr val="lt1"/>
          </a:solidFill>
        </a:fill>
      </a:tcStyle>
    </a:wholeTbl>
    <a:band1H>
      <a:tcStyle>
        <a:tcBdr/>
        <a:fill>
          <a:solidFill>
            <a:srgbClr val="EEF3F7"/>
          </a:solidFill>
        </a:fill>
      </a:tcStyle>
    </a:band1H>
    <a:band1V>
      <a:tcStyle>
        <a:tcBdr/>
        <a:fill>
          <a:solidFill>
            <a:srgbClr val="EEF3F7"/>
          </a:solidFill>
        </a:fill>
      </a:tcStyle>
    </a:band1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med" len="med"/>
              <a:tailEnd type="none" w="med" len="med"/>
            </a:ln>
          </a:top>
        </a:tcBdr>
        <a:fill>
          <a:solidFill>
            <a:schemeClr val="lt1"/>
          </a:solidFill>
        </a:fill>
      </a:tcStyle>
    </a:lastRow>
    <a:firstRow>
      <a:tcTxStyle b="on" i="off">
        <a:font>
          <a:latin typeface="Gill Sans MT"/>
          <a:ea typeface="Gill Sans MT"/>
          <a:cs typeface="Gill Sans MT"/>
        </a:font>
        <a:schemeClr val="lt1"/>
      </a:tcTxStyle>
      <a:tcStyle>
        <a:tcBdr/>
        <a:fill>
          <a:solidFill>
            <a:schemeClr val="accent4"/>
          </a:solidFill>
        </a:fill>
      </a:tcStyle>
    </a:firstRow>
  </a:tblStyle>
  <a:tblStyle styleId="{427079DA-B104-4548-BBFF-80C901114090}" styleName="Table_1">
    <a:wholeTbl>
      <a:tcTxStyle b="off" i="off">
        <a:font>
          <a:latin typeface="Gill Sans MT"/>
          <a:ea typeface="Gill Sans MT"/>
          <a:cs typeface="Gill Sans MT"/>
        </a:font>
        <a:schemeClr val="dk1"/>
      </a:tcTxStyle>
      <a:tcStyle>
        <a:tcBdr>
          <a:left>
            <a:ln w="12700" cap="flat" cmpd="sng">
              <a:solidFill>
                <a:schemeClr val="accent2"/>
              </a:solidFill>
              <a:prstDash val="solid"/>
              <a:round/>
              <a:headEnd type="none" w="med" len="med"/>
              <a:tailEnd type="none" w="med" len="med"/>
            </a:ln>
          </a:left>
          <a:right>
            <a:ln w="12700" cap="flat" cmpd="sng">
              <a:solidFill>
                <a:schemeClr val="accent2"/>
              </a:solidFill>
              <a:prstDash val="solid"/>
              <a:round/>
              <a:headEnd type="none" w="med" len="med"/>
              <a:tailEnd type="none" w="med" len="med"/>
            </a:ln>
          </a:right>
          <a:top>
            <a:ln w="12700" cap="flat" cmpd="sng">
              <a:solidFill>
                <a:schemeClr val="accent2"/>
              </a:solidFill>
              <a:prstDash val="solid"/>
              <a:round/>
              <a:headEnd type="none" w="med" len="med"/>
              <a:tailEnd type="none" w="med" len="med"/>
            </a:ln>
          </a:top>
          <a:bottom>
            <a:ln w="12700" cap="flat" cmpd="sng">
              <a:solidFill>
                <a:schemeClr val="accent2"/>
              </a:solidFill>
              <a:prstDash val="solid"/>
              <a:round/>
              <a:headEnd type="none" w="med" len="med"/>
              <a:tailEnd type="none" w="med" len="med"/>
            </a:ln>
          </a:bottom>
          <a:insideH>
            <a:ln w="12700" cap="flat" cmpd="sng">
              <a:solidFill>
                <a:schemeClr val="accent2"/>
              </a:solidFill>
              <a:prstDash val="solid"/>
              <a:round/>
              <a:headEnd type="none" w="med" len="med"/>
              <a:tailEnd type="none" w="med" len="med"/>
            </a:ln>
          </a:insideH>
          <a:insideV>
            <a:ln w="12700" cap="flat" cmpd="sng">
              <a:solidFill>
                <a:schemeClr val="accent2"/>
              </a:solidFill>
              <a:prstDash val="solid"/>
              <a:round/>
              <a:headEnd type="none" w="med" len="med"/>
              <a:tailEnd type="none" w="med" len="med"/>
            </a:ln>
          </a:insideV>
        </a:tcBdr>
        <a:fill>
          <a:solidFill>
            <a:srgbClr val="FFFFFF">
              <a:alpha val="0"/>
            </a:srgbClr>
          </a:solid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med" len="med"/>
              <a:tailEnd type="none" w="med" len="med"/>
            </a:ln>
          </a:top>
        </a:tcBdr>
        <a:fill>
          <a:solidFill>
            <a:srgbClr val="FFFFFF">
              <a:alpha val="0"/>
            </a:srgbClr>
          </a:solidFill>
        </a:fill>
      </a:tcStyle>
    </a:lastRow>
    <a:firstRow>
      <a:tcTxStyle b="on" i="off"/>
      <a:tcStyle>
        <a:tcBdr>
          <a:bottom>
            <a:ln w="25400" cap="flat" cmpd="sng">
              <a:solidFill>
                <a:schemeClr val="accent2"/>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1" d="100"/>
          <a:sy n="91" d="100"/>
        </p:scale>
        <p:origin x="-336"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notesMaster" Target="notesMasters/notesMaster1.xml"/><Relationship Id="rId75" Type="http://schemas.openxmlformats.org/officeDocument/2006/relationships/printerSettings" Target="printerSettings/printerSettings1.bin"/><Relationship Id="rId76" Type="http://schemas.openxmlformats.org/officeDocument/2006/relationships/commentAuthors" Target="commentAuthors.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possibly delete</p:text>
  </p:cm>
  <p:cm authorId="1" idx="1">
    <p:pos x="6000" y="100"/>
    <p:text>Hypothesis Summary should always state explicitly, "The hypothesized function of the behavior is . . . "</p:text>
  </p:cm>
  <p:cm authorId="1" idx="2">
    <p:pos x="6000" y="200"/>
    <p:text>What is LNRA?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70238" cy="481013"/>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4143375" y="0"/>
            <a:ext cx="3170238" cy="481013"/>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731837" y="4560887"/>
            <a:ext cx="5851525" cy="4321174"/>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None/>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None/>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None/>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8600"/>
            <a:ext cx="3170238" cy="48101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199895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282" name="Shape 282"/>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290" name="Shape 290"/>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297" name="Shape 297"/>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304" name="Shape 304"/>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311" name="Shape 311"/>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318" name="Shape 318"/>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4" name="Shape 324"/>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325" name="Shape 325"/>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a:p>
            <a:pPr lvl="0" rtl="0">
              <a:spcBef>
                <a:spcPts val="0"/>
              </a:spcBef>
              <a:buNone/>
            </a:pPr>
            <a:r>
              <a:rPr lang="en-US"/>
              <a:t>If I gave you all a big bag of chocolate when you walked in this morning, how effective would my chocolate candy be as a reinforcer throughout today’s training?</a:t>
            </a:r>
          </a:p>
        </p:txBody>
      </p:sp>
      <p:sp>
        <p:nvSpPr>
          <p:cNvPr id="333" name="Shape 333"/>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340" name="Shape 340"/>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Teri -</a:t>
            </a:r>
          </a:p>
        </p:txBody>
      </p:sp>
      <p:sp>
        <p:nvSpPr>
          <p:cNvPr id="347" name="Shape 347"/>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Welcome: Introductions</a:t>
            </a:r>
          </a:p>
        </p:txBody>
      </p:sp>
      <p:sp>
        <p:nvSpPr>
          <p:cNvPr id="146" name="Shape 146"/>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5" name="Shape 355"/>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p:txBody>
      </p:sp>
      <p:sp>
        <p:nvSpPr>
          <p:cNvPr id="356" name="Shape 356"/>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 - What’s another reason this reward might not work?  IT DOESN’T MEET THE FUNCTION OF THE BEHAVIOR</a:t>
            </a:r>
          </a:p>
        </p:txBody>
      </p:sp>
      <p:sp>
        <p:nvSpPr>
          <p:cNvPr id="363" name="Shape 363"/>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p:txBody>
      </p:sp>
      <p:sp>
        <p:nvSpPr>
          <p:cNvPr id="370" name="Shape 370"/>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6" name="Shape 386"/>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p:txBody>
      </p:sp>
      <p:sp>
        <p:nvSpPr>
          <p:cNvPr id="387" name="Shape 387"/>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endParaRPr/>
          </a:p>
        </p:txBody>
      </p:sp>
      <p:sp>
        <p:nvSpPr>
          <p:cNvPr id="394" name="Shape 394"/>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0" name="Shape 400"/>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Cortney </a:t>
            </a:r>
          </a:p>
          <a:p>
            <a:pPr lvl="0" rtl="0">
              <a:spcBef>
                <a:spcPts val="0"/>
              </a:spcBef>
              <a:buNone/>
            </a:pPr>
            <a:r>
              <a:rPr lang="en-US"/>
              <a:t>Open-Ended Questions</a:t>
            </a:r>
          </a:p>
          <a:p>
            <a:pPr marL="457200" lvl="0" indent="-228600" rtl="0">
              <a:spcBef>
                <a:spcPts val="0"/>
              </a:spcBef>
              <a:buAutoNum type="arabicPeriod"/>
            </a:pPr>
            <a:r>
              <a:rPr lang="en-US"/>
              <a:t>Paper/pencil Preference Assessment</a:t>
            </a:r>
          </a:p>
          <a:p>
            <a:pPr marL="457200" lvl="0" indent="-228600" rtl="0">
              <a:spcBef>
                <a:spcPts val="0"/>
              </a:spcBef>
              <a:buAutoNum type="arabicPeriod"/>
            </a:pPr>
            <a:r>
              <a:rPr lang="en-US"/>
              <a:t>Present options on a tray and have a participant pick via Multiple Stimulus With Substitution and another participant without </a:t>
            </a:r>
          </a:p>
        </p:txBody>
      </p:sp>
      <p:sp>
        <p:nvSpPr>
          <p:cNvPr id="401" name="Shape 401"/>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a:p>
            <a:pPr lvl="0">
              <a:spcBef>
                <a:spcPts val="0"/>
              </a:spcBef>
              <a:buNone/>
            </a:pPr>
            <a:r>
              <a:rPr lang="en-US"/>
              <a:t>Start using “Good for You” tokens that participants can trade in for small candies or treats</a:t>
            </a:r>
          </a:p>
        </p:txBody>
      </p:sp>
      <p:sp>
        <p:nvSpPr>
          <p:cNvPr id="408" name="Shape 408"/>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p:txBody>
      </p:sp>
      <p:sp>
        <p:nvSpPr>
          <p:cNvPr id="415" name="Shape 415"/>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1" name="Shape 421"/>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 In this case, Ms. Brooks is a discriminative stimulus for ?????</a:t>
            </a:r>
          </a:p>
          <a:p>
            <a:pPr lvl="0">
              <a:spcBef>
                <a:spcPts val="0"/>
              </a:spcBef>
              <a:buNone/>
            </a:pPr>
            <a:r>
              <a:rPr lang="en-US">
                <a:latin typeface="Questrial"/>
                <a:ea typeface="Questrial"/>
                <a:cs typeface="Questrial"/>
                <a:sym typeface="Questrial"/>
              </a:rPr>
              <a:t>Example for punishment:  In group discussion, Sub Sarah harshly tells Jimmy that his answer was wrong.  Next time she subs at the school, Jimmy refuses to participate, even though he usually participates very actively with his regular teacher.</a:t>
            </a:r>
          </a:p>
          <a:p>
            <a:pPr lvl="0">
              <a:spcBef>
                <a:spcPts val="0"/>
              </a:spcBef>
              <a:buNone/>
            </a:pPr>
            <a:endParaRPr/>
          </a:p>
        </p:txBody>
      </p:sp>
      <p:sp>
        <p:nvSpPr>
          <p:cNvPr id="422" name="Shape 422"/>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8" name="Shape 428"/>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Providers of NCR may withdraw Positive Reinforcement for a short period of time following problem behavior to avoid any inadvertent reinforcement of that behavior.</a:t>
            </a:r>
          </a:p>
        </p:txBody>
      </p:sp>
      <p:sp>
        <p:nvSpPr>
          <p:cNvPr id="429" name="Shape 429"/>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p:txBody>
      </p:sp>
      <p:sp>
        <p:nvSpPr>
          <p:cNvPr id="155" name="Shape 155"/>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endParaRPr/>
          </a:p>
        </p:txBody>
      </p:sp>
      <p:sp>
        <p:nvSpPr>
          <p:cNvPr id="436" name="Shape 436"/>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2" name="Shape 442"/>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endParaRPr/>
          </a:p>
        </p:txBody>
      </p:sp>
      <p:sp>
        <p:nvSpPr>
          <p:cNvPr id="443" name="Shape 443"/>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9" name="Shape 449"/>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p:txBody>
      </p:sp>
      <p:sp>
        <p:nvSpPr>
          <p:cNvPr id="450" name="Shape 450"/>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8" name="Shape 458"/>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rtl="0">
              <a:spcBef>
                <a:spcPts val="0"/>
              </a:spcBef>
              <a:buNone/>
            </a:pPr>
            <a:r>
              <a:rPr lang="en-US"/>
              <a:t>Para-professionals and fading prompts - a BIG problem!</a:t>
            </a:r>
          </a:p>
        </p:txBody>
      </p:sp>
      <p:sp>
        <p:nvSpPr>
          <p:cNvPr id="459" name="Shape 459"/>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rt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6" name="Shape 466"/>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p:txBody>
      </p:sp>
      <p:sp>
        <p:nvSpPr>
          <p:cNvPr id="467" name="Shape 467"/>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473" name="Shape 473"/>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501" name="Shape 501"/>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 </a:t>
            </a:r>
          </a:p>
          <a:p>
            <a:pPr lvl="0">
              <a:spcBef>
                <a:spcPts val="0"/>
              </a:spcBef>
              <a:buNone/>
            </a:pPr>
            <a:r>
              <a:rPr lang="en-US"/>
              <a:t>Link to characteristics just discussed - who are the essential people to include on a student team?</a:t>
            </a:r>
          </a:p>
        </p:txBody>
      </p:sp>
      <p:sp>
        <p:nvSpPr>
          <p:cNvPr id="530" name="Shape 530"/>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54" name="Shape 554"/>
          <p:cNvSpPr txBox="1">
            <a:spLocks noGrp="1"/>
          </p:cNvSpPr>
          <p:nvPr>
            <p:ph type="body" idx="1"/>
          </p:nvPr>
        </p:nvSpPr>
        <p:spPr>
          <a:xfrm>
            <a:off x="731837" y="4560887"/>
            <a:ext cx="5851525" cy="4321174"/>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SzPct val="25000"/>
              <a:buNone/>
            </a:pPr>
            <a:r>
              <a:rPr lang="en-US"/>
              <a:t>Teri</a:t>
            </a:r>
          </a:p>
        </p:txBody>
      </p:sp>
      <p:sp>
        <p:nvSpPr>
          <p:cNvPr id="555" name="Shape 555"/>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38</a:t>
            </a:fld>
            <a:endParaRPr lang="en-US"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60" name="Shape 560"/>
          <p:cNvSpPr txBox="1">
            <a:spLocks noGrp="1"/>
          </p:cNvSpPr>
          <p:nvPr>
            <p:ph type="body" idx="1"/>
          </p:nvPr>
        </p:nvSpPr>
        <p:spPr>
          <a:xfrm>
            <a:off x="731837" y="4560887"/>
            <a:ext cx="5851525" cy="4321174"/>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SzPct val="25000"/>
              <a:buNone/>
            </a:pPr>
            <a:r>
              <a:rPr lang="en-US"/>
              <a:t>Teri</a:t>
            </a:r>
          </a:p>
          <a:p>
            <a:pPr marL="0" marR="0" lvl="0" indent="0" algn="l" rtl="0">
              <a:spcBef>
                <a:spcPts val="0"/>
              </a:spcBef>
              <a:spcAft>
                <a:spcPts val="0"/>
              </a:spcAft>
              <a:buSzPct val="25000"/>
              <a:buNone/>
            </a:pPr>
            <a:r>
              <a:rPr lang="en-US"/>
              <a:t>Talk about different types of data used to make a referral for a F-BSP and how to use this data to set initial goals</a:t>
            </a:r>
          </a:p>
        </p:txBody>
      </p:sp>
      <p:sp>
        <p:nvSpPr>
          <p:cNvPr id="561" name="Shape 561"/>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p:txBody>
      </p:sp>
      <p:sp>
        <p:nvSpPr>
          <p:cNvPr id="162" name="Shape 162"/>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568" name="Shape 568"/>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574" name="Shape 574"/>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586" name="Shape 586"/>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592" name="Shape 592"/>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598" name="Shape 598"/>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Shape 621"/>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622" name="Shape 622"/>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Shape 627"/>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28" name="Shape 628"/>
          <p:cNvSpPr txBox="1">
            <a:spLocks noGrp="1"/>
          </p:cNvSpPr>
          <p:nvPr>
            <p:ph type="body" idx="1"/>
          </p:nvPr>
        </p:nvSpPr>
        <p:spPr>
          <a:xfrm>
            <a:off x="731837" y="4560887"/>
            <a:ext cx="5851525" cy="4321174"/>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SzPct val="25000"/>
              <a:buNone/>
            </a:pPr>
            <a:r>
              <a:rPr lang="en-US">
                <a:latin typeface="Calibri"/>
                <a:ea typeface="Calibri"/>
                <a:cs typeface="Calibri"/>
                <a:sym typeface="Calibri"/>
              </a:rPr>
              <a:t>Cortney</a:t>
            </a: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Could look different in each school.  The idea is to have a group of people that address the effectiveness and processes of the targeted interventions as they relate to the SW-PBIS efforts, not to review individual students.  This could be a subset of the universal team or an overlapping group of the universal team, targeted team, EST, etc.</a:t>
            </a:r>
          </a:p>
        </p:txBody>
      </p:sp>
      <p:sp>
        <p:nvSpPr>
          <p:cNvPr id="629" name="Shape 629"/>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46</a:t>
            </a:fld>
            <a:endParaRPr lang="en-US" sz="1300">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51" name="Shape 651"/>
          <p:cNvSpPr txBox="1">
            <a:spLocks noGrp="1"/>
          </p:cNvSpPr>
          <p:nvPr>
            <p:ph type="body" idx="1"/>
          </p:nvPr>
        </p:nvSpPr>
        <p:spPr>
          <a:xfrm>
            <a:off x="731837" y="4560887"/>
            <a:ext cx="5851525" cy="4321174"/>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SzPct val="25000"/>
              <a:buNone/>
            </a:pPr>
            <a:r>
              <a:rPr lang="en-US" b="1">
                <a:latin typeface="Questrial"/>
                <a:ea typeface="Questrial"/>
                <a:cs typeface="Questrial"/>
                <a:sym typeface="Questrial"/>
              </a:rPr>
              <a:t>Cortney</a:t>
            </a:r>
          </a:p>
          <a:p>
            <a:pPr marL="0" marR="0" lvl="0" indent="0" algn="l" rtl="0">
              <a:spcBef>
                <a:spcPts val="0"/>
              </a:spcBef>
              <a:spcAft>
                <a:spcPts val="0"/>
              </a:spcAft>
              <a:buSzPct val="25000"/>
              <a:buNone/>
            </a:pPr>
            <a:r>
              <a:rPr lang="en-US" sz="1200" b="1" i="0" u="none" strike="noStrike" cap="none">
                <a:solidFill>
                  <a:schemeClr val="dk1"/>
                </a:solidFill>
                <a:latin typeface="Questrial"/>
                <a:ea typeface="Questrial"/>
                <a:cs typeface="Questrial"/>
                <a:sym typeface="Questrial"/>
              </a:rPr>
              <a:t>Setting Event Strategies</a:t>
            </a:r>
            <a:r>
              <a:rPr lang="en-US" sz="1200" b="0" i="0" u="none" strike="noStrike" cap="none">
                <a:solidFill>
                  <a:schemeClr val="dk1"/>
                </a:solidFill>
                <a:latin typeface="Questrial"/>
                <a:ea typeface="Questrial"/>
                <a:cs typeface="Questrial"/>
                <a:sym typeface="Questrial"/>
              </a:rPr>
              <a:t> Understanding and addressing precipitating factors (if possible)</a:t>
            </a:r>
          </a:p>
          <a:p>
            <a:pPr marL="0" marR="0" lvl="0" indent="0" algn="l" rtl="0">
              <a:spcBef>
                <a:spcPts val="360"/>
              </a:spcBef>
              <a:spcAft>
                <a:spcPts val="0"/>
              </a:spcAft>
              <a:buSzPct val="25000"/>
              <a:buNone/>
            </a:pPr>
            <a:r>
              <a:rPr lang="en-US" sz="1200" b="1" i="0" u="none" strike="noStrike" cap="none">
                <a:solidFill>
                  <a:schemeClr val="dk1"/>
                </a:solidFill>
                <a:latin typeface="Questrial"/>
                <a:ea typeface="Questrial"/>
                <a:cs typeface="Questrial"/>
                <a:sym typeface="Questrial"/>
              </a:rPr>
              <a:t>Antecedent Strategies </a:t>
            </a:r>
            <a:r>
              <a:rPr lang="en-US" sz="1200" b="0" i="0" u="none" strike="noStrike" cap="none">
                <a:solidFill>
                  <a:schemeClr val="dk1"/>
                </a:solidFill>
                <a:latin typeface="Questrial"/>
                <a:ea typeface="Questrial"/>
                <a:cs typeface="Questrial"/>
                <a:sym typeface="Questrial"/>
              </a:rPr>
              <a:t>Redesigning the learning and environments to prevent problem behaviors</a:t>
            </a:r>
          </a:p>
          <a:p>
            <a:pPr marL="0" marR="0" lvl="0" indent="0" algn="l" rtl="0">
              <a:spcBef>
                <a:spcPts val="360"/>
              </a:spcBef>
              <a:spcAft>
                <a:spcPts val="0"/>
              </a:spcAft>
              <a:buSzPct val="25000"/>
              <a:buNone/>
            </a:pPr>
            <a:r>
              <a:rPr lang="en-US" sz="1200" b="1" i="0" u="none" strike="noStrike" cap="none">
                <a:solidFill>
                  <a:schemeClr val="dk1"/>
                </a:solidFill>
                <a:latin typeface="Questrial"/>
                <a:ea typeface="Questrial"/>
                <a:cs typeface="Questrial"/>
                <a:sym typeface="Questrial"/>
              </a:rPr>
              <a:t>Teaching Strategies </a:t>
            </a:r>
            <a:r>
              <a:rPr lang="en-US" sz="1200" b="0" i="0" u="none" strike="noStrike" cap="none">
                <a:solidFill>
                  <a:schemeClr val="dk1"/>
                </a:solidFill>
                <a:latin typeface="Questrial"/>
                <a:ea typeface="Questrial"/>
                <a:cs typeface="Questrial"/>
                <a:sym typeface="Questrial"/>
              </a:rPr>
              <a:t>defining, modeling, practicing new behaviors</a:t>
            </a:r>
          </a:p>
          <a:p>
            <a:pPr marL="0" marR="0" lvl="0" indent="0" algn="l" rtl="0">
              <a:spcBef>
                <a:spcPts val="360"/>
              </a:spcBef>
              <a:spcAft>
                <a:spcPts val="0"/>
              </a:spcAft>
              <a:buSzPct val="25000"/>
              <a:buNone/>
            </a:pPr>
            <a:r>
              <a:rPr lang="en-US" sz="1200" b="1" i="0" u="none" strike="noStrike" cap="none">
                <a:solidFill>
                  <a:schemeClr val="dk1"/>
                </a:solidFill>
                <a:latin typeface="Questrial"/>
                <a:ea typeface="Questrial"/>
                <a:cs typeface="Questrial"/>
                <a:sym typeface="Questrial"/>
              </a:rPr>
              <a:t>Consequence Strategies </a:t>
            </a:r>
            <a:r>
              <a:rPr lang="en-US" sz="1200" b="0" i="0" u="none" strike="noStrike" cap="none">
                <a:solidFill>
                  <a:schemeClr val="dk1"/>
                </a:solidFill>
                <a:latin typeface="Questrial"/>
                <a:ea typeface="Questrial"/>
                <a:cs typeface="Questrial"/>
                <a:sym typeface="Questrial"/>
              </a:rPr>
              <a:t>implementing specific to generalizable reinforcement</a:t>
            </a:r>
          </a:p>
          <a:p>
            <a:pPr marL="0" marR="0" lvl="0" indent="0" algn="l" rtl="0">
              <a:spcBef>
                <a:spcPts val="360"/>
              </a:spcBef>
              <a:spcAft>
                <a:spcPts val="0"/>
              </a:spcAft>
              <a:buSzPct val="25000"/>
              <a:buNone/>
            </a:pPr>
            <a:endParaRPr sz="1200" b="0" i="0" u="none" strike="noStrike" cap="none">
              <a:solidFill>
                <a:schemeClr val="dk1"/>
              </a:solidFill>
              <a:latin typeface="Questrial"/>
              <a:ea typeface="Questrial"/>
              <a:cs typeface="Questrial"/>
              <a:sym typeface="Questrial"/>
            </a:endParaRPr>
          </a:p>
          <a:p>
            <a:pPr marL="0" marR="0" lvl="0" indent="0" algn="l" rtl="0">
              <a:spcBef>
                <a:spcPts val="360"/>
              </a:spcBef>
              <a:spcAft>
                <a:spcPts val="0"/>
              </a:spcAft>
              <a:buSzPct val="25000"/>
              <a:buNone/>
            </a:pPr>
            <a:r>
              <a:rPr lang="en-US" sz="1200" b="0" i="0" u="none" strike="noStrike" cap="none">
                <a:solidFill>
                  <a:schemeClr val="dk1"/>
                </a:solidFill>
                <a:latin typeface="Questrial"/>
                <a:ea typeface="Questrial"/>
                <a:cs typeface="Questrial"/>
                <a:sym typeface="Questrial"/>
              </a:rPr>
              <a:t>1) Share few examples of really effective strategies</a:t>
            </a:r>
          </a:p>
          <a:p>
            <a:pPr marL="0" marR="0" lvl="0" indent="0" algn="l" rtl="0">
              <a:spcBef>
                <a:spcPts val="360"/>
              </a:spcBef>
              <a:spcAft>
                <a:spcPts val="0"/>
              </a:spcAft>
              <a:buSzPct val="25000"/>
              <a:buNone/>
            </a:pPr>
            <a:r>
              <a:rPr lang="en-US" sz="1200" b="0" i="0" u="none" strike="noStrike" cap="none">
                <a:solidFill>
                  <a:schemeClr val="dk1"/>
                </a:solidFill>
                <a:latin typeface="Questrial"/>
                <a:ea typeface="Questrial"/>
                <a:cs typeface="Questrial"/>
                <a:sym typeface="Questrial"/>
              </a:rPr>
              <a:t>2) Link that to function of problem behavior</a:t>
            </a:r>
          </a:p>
          <a:p>
            <a:pPr marL="0" marR="0" lvl="0" indent="0" algn="l" rtl="0">
              <a:spcBef>
                <a:spcPts val="360"/>
              </a:spcBef>
              <a:spcAft>
                <a:spcPts val="0"/>
              </a:spcAft>
              <a:buSzPct val="25000"/>
              <a:buNone/>
            </a:pPr>
            <a:endParaRPr sz="1200" b="0" i="0" u="none" strike="noStrike" cap="none">
              <a:solidFill>
                <a:schemeClr val="dk1"/>
              </a:solidFill>
              <a:latin typeface="Arial"/>
              <a:ea typeface="Arial"/>
              <a:cs typeface="Arial"/>
              <a:sym typeface="Arial"/>
            </a:endParaRPr>
          </a:p>
        </p:txBody>
      </p:sp>
      <p:sp>
        <p:nvSpPr>
          <p:cNvPr id="652" name="Shape 652"/>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47</a:t>
            </a:fld>
            <a:endParaRPr lang="en-US" sz="1200">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58" name="Shape 658"/>
          <p:cNvSpPr txBox="1">
            <a:spLocks noGrp="1"/>
          </p:cNvSpPr>
          <p:nvPr>
            <p:ph type="body" idx="1"/>
          </p:nvPr>
        </p:nvSpPr>
        <p:spPr>
          <a:xfrm>
            <a:off x="731837" y="4560887"/>
            <a:ext cx="5851500" cy="4321200"/>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SzPct val="25000"/>
              <a:buNone/>
            </a:pPr>
            <a:r>
              <a:rPr lang="en-US"/>
              <a:t>Cortney</a:t>
            </a:r>
          </a:p>
        </p:txBody>
      </p:sp>
      <p:sp>
        <p:nvSpPr>
          <p:cNvPr id="659" name="Shape 659"/>
          <p:cNvSpPr txBox="1">
            <a:spLocks noGrp="1"/>
          </p:cNvSpPr>
          <p:nvPr>
            <p:ph type="sldNum" idx="12"/>
          </p:nvPr>
        </p:nvSpPr>
        <p:spPr>
          <a:xfrm>
            <a:off x="4143375" y="9118600"/>
            <a:ext cx="3170100" cy="480900"/>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48</a:t>
            </a:fld>
            <a:endParaRPr lang="en-US" sz="1200">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666" name="Shape 666"/>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167" name="Shape 167"/>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672" name="Shape 672"/>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679" name="Shape 679"/>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685" name="Shape 685"/>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691" name="Shape 691"/>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697" name="Shape 697"/>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731509" y="4560551"/>
            <a:ext cx="5852099" cy="4320600"/>
          </a:xfrm>
          <a:prstGeom prst="rect">
            <a:avLst/>
          </a:prstGeom>
        </p:spPr>
        <p:txBody>
          <a:bodyPr lIns="91425" tIns="91425" rIns="91425" bIns="91425" anchor="t" anchorCtr="0">
            <a:noAutofit/>
          </a:bodyPr>
          <a:lstStyle/>
          <a:p>
            <a:pPr lvl="0" rtl="0">
              <a:spcBef>
                <a:spcPts val="0"/>
              </a:spcBef>
              <a:buNone/>
            </a:pPr>
            <a:r>
              <a:rPr lang="en-US"/>
              <a:t>Teri</a:t>
            </a:r>
          </a:p>
        </p:txBody>
      </p:sp>
      <p:sp>
        <p:nvSpPr>
          <p:cNvPr id="703" name="Shape 703"/>
          <p:cNvSpPr>
            <a:spLocks noGrp="1" noRot="1" noChangeAspect="1"/>
          </p:cNvSpPr>
          <p:nvPr>
            <p:ph type="sldImg" idx="2"/>
          </p:nvPr>
        </p:nvSpPr>
        <p:spPr>
          <a:xfrm>
            <a:off x="308074" y="720083"/>
            <a:ext cx="6699600" cy="36003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Shape 711"/>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712" name="Shape 712"/>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718" name="Shape 718"/>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724" name="Shape 724"/>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30" name="Shape 730"/>
          <p:cNvSpPr txBox="1">
            <a:spLocks noGrp="1"/>
          </p:cNvSpPr>
          <p:nvPr>
            <p:ph type="body" idx="1"/>
          </p:nvPr>
        </p:nvSpPr>
        <p:spPr>
          <a:xfrm>
            <a:off x="731837" y="4560887"/>
            <a:ext cx="5851525" cy="4321174"/>
          </a:xfrm>
          <a:prstGeom prst="rect">
            <a:avLst/>
          </a:prstGeom>
          <a:noFill/>
          <a:ln>
            <a:noFill/>
          </a:ln>
        </p:spPr>
        <p:txBody>
          <a:bodyPr lIns="96650" tIns="48325" rIns="96650" bIns="48325" anchor="t" anchorCtr="0">
            <a:noAutofit/>
          </a:bodyPr>
          <a:lstStyle/>
          <a:p>
            <a:pPr marL="0" marR="0" lvl="0" indent="0" algn="l" rtl="0">
              <a:spcBef>
                <a:spcPts val="0"/>
              </a:spcBef>
              <a:spcAft>
                <a:spcPts val="0"/>
              </a:spcAft>
              <a:buSzPct val="25000"/>
              <a:buNone/>
            </a:pPr>
            <a:r>
              <a:rPr lang="en-US"/>
              <a:t>Teri</a:t>
            </a:r>
          </a:p>
        </p:txBody>
      </p:sp>
      <p:sp>
        <p:nvSpPr>
          <p:cNvPr id="731" name="Shape 731"/>
          <p:cNvSpPr txBox="1">
            <a:spLocks noGrp="1"/>
          </p:cNvSpPr>
          <p:nvPr>
            <p:ph type="sldNum" idx="12"/>
          </p:nvPr>
        </p:nvSpPr>
        <p:spPr>
          <a:xfrm>
            <a:off x="4143375" y="9118600"/>
            <a:ext cx="3170238" cy="481013"/>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Arial"/>
                <a:ea typeface="Arial"/>
                <a:cs typeface="Arial"/>
                <a:sym typeface="Arial"/>
              </a:rPr>
              <a:t>59</a:t>
            </a:fld>
            <a:endParaRPr lang="en-US"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 </a:t>
            </a:r>
            <a:br>
              <a:rPr lang="en-US"/>
            </a:br>
            <a:r>
              <a:rPr lang="en-US"/>
              <a:t>Today’s presentation will build on a foundational knowledge of the 5 stages of the F-BSP process, focusing primarily on building skills to complete Stage 4 (Interventions)</a:t>
            </a:r>
          </a:p>
        </p:txBody>
      </p:sp>
      <p:sp>
        <p:nvSpPr>
          <p:cNvPr id="175" name="Shape 175"/>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738" name="Shape 738"/>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745" name="Shape 745"/>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751" name="Shape 751"/>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Shape 756"/>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757" name="Shape 757"/>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Cortney</a:t>
            </a:r>
          </a:p>
        </p:txBody>
      </p:sp>
      <p:sp>
        <p:nvSpPr>
          <p:cNvPr id="780" name="Shape 780"/>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6" name="Shape 786"/>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Cortney</a:t>
            </a:r>
          </a:p>
        </p:txBody>
      </p:sp>
      <p:sp>
        <p:nvSpPr>
          <p:cNvPr id="787" name="Shape 787"/>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793" name="Shape 793"/>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txBox="1">
            <a:spLocks noGrp="1"/>
          </p:cNvSpPr>
          <p:nvPr>
            <p:ph type="body" idx="1"/>
          </p:nvPr>
        </p:nvSpPr>
        <p:spPr>
          <a:xfrm>
            <a:off x="731837" y="4560887"/>
            <a:ext cx="5851525" cy="4321174"/>
          </a:xfrm>
          <a:prstGeom prst="rect">
            <a:avLst/>
          </a:prstGeom>
        </p:spPr>
        <p:txBody>
          <a:bodyPr lIns="91425" tIns="91425" rIns="91425" bIns="91425" anchor="t" anchorCtr="0">
            <a:noAutofit/>
          </a:bodyPr>
          <a:lstStyle/>
          <a:p>
            <a:pPr lvl="0">
              <a:spcBef>
                <a:spcPts val="0"/>
              </a:spcBef>
              <a:buNone/>
            </a:pPr>
            <a:r>
              <a:rPr lang="en-US"/>
              <a:t>Teri</a:t>
            </a:r>
          </a:p>
        </p:txBody>
      </p:sp>
      <p:sp>
        <p:nvSpPr>
          <p:cNvPr id="825" name="Shape 825"/>
          <p:cNvSpPr>
            <a:spLocks noGrp="1" noRot="1" noChangeAspect="1"/>
          </p:cNvSpPr>
          <p:nvPr>
            <p:ph type="sldImg" idx="2"/>
          </p:nvPr>
        </p:nvSpPr>
        <p:spPr>
          <a:xfrm>
            <a:off x="457200" y="719137"/>
            <a:ext cx="6400799"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Shape 853"/>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4" name="Shape 854"/>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p:txBody>
      </p:sp>
      <p:sp>
        <p:nvSpPr>
          <p:cNvPr id="855" name="Shape 855"/>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Shape 860"/>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1" name="Shape 861"/>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p:txBody>
      </p:sp>
      <p:sp>
        <p:nvSpPr>
          <p:cNvPr id="862" name="Shape 862"/>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7</a:t>
            </a:fld>
            <a:endParaRPr lang="en-US" sz="1300">
              <a:solidFill>
                <a:schemeClr val="dk1"/>
              </a:solidFill>
              <a:latin typeface="Calibri"/>
              <a:ea typeface="Calibri"/>
              <a:cs typeface="Calibri"/>
              <a:sym typeface="Calibri"/>
            </a:endParaRPr>
          </a:p>
        </p:txBody>
      </p:sp>
      <p:sp>
        <p:nvSpPr>
          <p:cNvPr id="181" name="Shape 181"/>
          <p:cNvSpPr>
            <a:spLocks noGrp="1" noRot="1" noChangeAspect="1"/>
          </p:cNvSpPr>
          <p:nvPr>
            <p:ph type="sldImg" idx="2"/>
          </p:nvPr>
        </p:nvSpPr>
        <p:spPr>
          <a:xfrm>
            <a:off x="469900" y="727075"/>
            <a:ext cx="6375399" cy="35861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med" len="med"/>
            <a:tailEnd type="none" w="med" len="med"/>
          </a:ln>
        </p:spPr>
      </p:sp>
      <p:sp>
        <p:nvSpPr>
          <p:cNvPr id="182" name="Shape 182"/>
          <p:cNvSpPr txBox="1">
            <a:spLocks noGrp="1"/>
          </p:cNvSpPr>
          <p:nvPr>
            <p:ph type="body" idx="1"/>
          </p:nvPr>
        </p:nvSpPr>
        <p:spPr>
          <a:xfrm>
            <a:off x="975359" y="4560569"/>
            <a:ext cx="5364479" cy="4320539"/>
          </a:xfrm>
          <a:prstGeom prst="rect">
            <a:avLst/>
          </a:prstGeom>
          <a:noFill/>
          <a:ln>
            <a:noFill/>
          </a:ln>
        </p:spPr>
        <p:txBody>
          <a:bodyPr lIns="95650" tIns="46975" rIns="95650" bIns="46975" anchor="t" anchorCtr="0">
            <a:noAutofit/>
          </a:bodyPr>
          <a:lstStyle/>
          <a:p>
            <a:pPr marL="0" marR="0" lvl="0" indent="0" algn="l" rtl="0">
              <a:spcBef>
                <a:spcPts val="0"/>
              </a:spcBef>
              <a:spcAft>
                <a:spcPts val="0"/>
              </a:spcAft>
              <a:buSzPct val="25000"/>
              <a:buNone/>
            </a:pPr>
            <a:r>
              <a:rPr lang="en-US"/>
              <a:t>Teri</a:t>
            </a:r>
          </a:p>
          <a:p>
            <a:pPr marL="0" marR="0" lvl="0" indent="0" algn="l" rtl="0">
              <a:spcBef>
                <a:spcPts val="0"/>
              </a:spcBef>
              <a:spcAft>
                <a:spcPts val="0"/>
              </a:spcAft>
              <a:buSzPct val="25000"/>
              <a:buNone/>
            </a:pPr>
            <a:r>
              <a:rPr lang="en-US"/>
              <a:t>fix slide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Shape 867"/>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8" name="Shape 868"/>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p:txBody>
      </p:sp>
      <p:sp>
        <p:nvSpPr>
          <p:cNvPr id="869" name="Shape 869"/>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Shape 874"/>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5" name="Shape 875"/>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a:p>
            <a:pPr lvl="0">
              <a:spcBef>
                <a:spcPts val="0"/>
              </a:spcBef>
              <a:buNone/>
            </a:pPr>
            <a:endParaRPr/>
          </a:p>
        </p:txBody>
      </p:sp>
      <p:sp>
        <p:nvSpPr>
          <p:cNvPr id="876" name="Shape 876"/>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71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457200" y="719137"/>
            <a:ext cx="6400800" cy="360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731837" y="4560887"/>
            <a:ext cx="5851500" cy="4321200"/>
          </a:xfrm>
          <a:prstGeom prst="rect">
            <a:avLst/>
          </a:prstGeom>
        </p:spPr>
        <p:txBody>
          <a:bodyPr lIns="91425" tIns="91425" rIns="91425" bIns="91425" anchor="t" anchorCtr="0">
            <a:noAutofit/>
          </a:bodyPr>
          <a:lstStyle/>
          <a:p>
            <a:pPr lvl="0">
              <a:spcBef>
                <a:spcPts val="0"/>
              </a:spcBef>
              <a:buNone/>
            </a:pPr>
            <a:r>
              <a:rPr lang="en-US"/>
              <a:t>Teri</a:t>
            </a:r>
          </a:p>
        </p:txBody>
      </p:sp>
      <p:sp>
        <p:nvSpPr>
          <p:cNvPr id="212" name="Shape 212"/>
          <p:cNvSpPr txBox="1">
            <a:spLocks noGrp="1"/>
          </p:cNvSpPr>
          <p:nvPr>
            <p:ph type="sldNum" idx="12"/>
          </p:nvPr>
        </p:nvSpPr>
        <p:spPr>
          <a:xfrm>
            <a:off x="4143375" y="9118600"/>
            <a:ext cx="3170100" cy="480900"/>
          </a:xfrm>
          <a:prstGeom prst="rect">
            <a:avLst/>
          </a:prstGeom>
        </p:spPr>
        <p:txBody>
          <a:bodyPr lIns="96650" tIns="48325" rIns="96650" bIns="48325"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p:nvPr/>
        </p:nvSpPr>
        <p:spPr>
          <a:xfrm>
            <a:off x="4143587" y="9119474"/>
            <a:ext cx="3169799" cy="480000"/>
          </a:xfrm>
          <a:prstGeom prst="rect">
            <a:avLst/>
          </a:prstGeom>
          <a:noFill/>
          <a:ln>
            <a:noFill/>
          </a:ln>
        </p:spPr>
        <p:txBody>
          <a:bodyPr lIns="96650" tIns="48325" rIns="96650" bIns="48325" anchor="b" anchorCtr="0">
            <a:noAutofit/>
          </a:bodyPr>
          <a:lstStyle/>
          <a:p>
            <a:pPr marL="0" marR="0" lvl="0" indent="0" algn="r" rtl="0">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9</a:t>
            </a:fld>
            <a:endParaRPr lang="en-US" sz="1300">
              <a:solidFill>
                <a:schemeClr val="dk1"/>
              </a:solidFill>
              <a:latin typeface="Calibri"/>
              <a:ea typeface="Calibri"/>
              <a:cs typeface="Calibri"/>
              <a:sym typeface="Calibri"/>
            </a:endParaRPr>
          </a:p>
        </p:txBody>
      </p:sp>
      <p:sp>
        <p:nvSpPr>
          <p:cNvPr id="247" name="Shape 247"/>
          <p:cNvSpPr>
            <a:spLocks noGrp="1" noRot="1" noChangeAspect="1"/>
          </p:cNvSpPr>
          <p:nvPr>
            <p:ph type="sldImg" idx="2"/>
          </p:nvPr>
        </p:nvSpPr>
        <p:spPr>
          <a:xfrm>
            <a:off x="469900" y="727075"/>
            <a:ext cx="6375300" cy="35862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round/>
            <a:headEnd type="none" w="med" len="med"/>
            <a:tailEnd type="none" w="med" len="med"/>
          </a:ln>
        </p:spPr>
      </p:sp>
      <p:sp>
        <p:nvSpPr>
          <p:cNvPr id="248" name="Shape 248"/>
          <p:cNvSpPr txBox="1">
            <a:spLocks noGrp="1"/>
          </p:cNvSpPr>
          <p:nvPr>
            <p:ph type="body" idx="1"/>
          </p:nvPr>
        </p:nvSpPr>
        <p:spPr>
          <a:xfrm>
            <a:off x="975359" y="4560569"/>
            <a:ext cx="5364600" cy="4320599"/>
          </a:xfrm>
          <a:prstGeom prst="rect">
            <a:avLst/>
          </a:prstGeom>
          <a:noFill/>
          <a:ln>
            <a:noFill/>
          </a:ln>
        </p:spPr>
        <p:txBody>
          <a:bodyPr lIns="95650" tIns="46975" rIns="95650" bIns="46975" anchor="t" anchorCtr="0">
            <a:noAutofit/>
          </a:bodyPr>
          <a:lstStyle/>
          <a:p>
            <a:pPr marL="0" marR="0" lvl="0" indent="0" algn="l" rtl="0">
              <a:spcBef>
                <a:spcPts val="0"/>
              </a:spcBef>
              <a:spcAft>
                <a:spcPts val="0"/>
              </a:spcAft>
              <a:buSzPct val="25000"/>
              <a:buNone/>
            </a:pPr>
            <a:r>
              <a:rPr lang="en-US"/>
              <a:t>Teri</a:t>
            </a:r>
          </a:p>
          <a:p>
            <a:pPr marL="0" marR="0" lvl="0" indent="0" algn="l" rtl="0">
              <a:spcBef>
                <a:spcPts val="0"/>
              </a:spcBef>
              <a:spcAft>
                <a:spcPts val="0"/>
              </a:spcAft>
              <a:buSzPct val="25000"/>
              <a:buNone/>
            </a:pPr>
            <a:endParaRPr/>
          </a:p>
          <a:p>
            <a:pPr marL="0" marR="0" lvl="0" indent="0" algn="l" rtl="0">
              <a:spcBef>
                <a:spcPts val="0"/>
              </a:spcBef>
              <a:spcAft>
                <a:spcPts val="0"/>
              </a:spcAft>
              <a:buSzPct val="25000"/>
              <a:buNone/>
            </a:pPr>
            <a:r>
              <a:rPr lang="en-US"/>
              <a:t>fix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152400" y="1028754"/>
            <a:ext cx="6019799" cy="144541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54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18" name="Shape 18"/>
          <p:cNvSpPr txBox="1">
            <a:spLocks noGrp="1"/>
          </p:cNvSpPr>
          <p:nvPr>
            <p:ph type="subTitle" idx="1"/>
          </p:nvPr>
        </p:nvSpPr>
        <p:spPr>
          <a:xfrm>
            <a:off x="152400" y="2628900"/>
            <a:ext cx="6934199" cy="1314449"/>
          </a:xfrm>
          <a:prstGeom prst="rect">
            <a:avLst/>
          </a:prstGeom>
          <a:noFill/>
          <a:ln>
            <a:noFill/>
          </a:ln>
        </p:spPr>
        <p:txBody>
          <a:bodyPr lIns="91425" tIns="91425" rIns="91425" bIns="91425" anchor="t" anchorCtr="0"/>
          <a:lstStyle>
            <a:lvl1pPr marL="0" marR="0" lvl="0" indent="0" algn="l" rtl="0">
              <a:spcBef>
                <a:spcPts val="560"/>
              </a:spcBef>
              <a:spcAft>
                <a:spcPts val="0"/>
              </a:spcAft>
              <a:buClr>
                <a:schemeClr val="accent1"/>
              </a:buClr>
              <a:buFont typeface="Arial"/>
              <a:buNone/>
              <a:defRPr sz="2800" b="0" i="0" u="none" strike="noStrike" cap="none">
                <a:solidFill>
                  <a:srgbClr val="3F3F3F"/>
                </a:solidFill>
                <a:latin typeface="Questrial"/>
                <a:ea typeface="Questrial"/>
                <a:cs typeface="Questrial"/>
                <a:sym typeface="Questrial"/>
              </a:defRPr>
            </a:lvl1pPr>
            <a:lvl2pPr marL="457200" marR="0" lvl="1" indent="0" algn="ctr" rtl="0">
              <a:spcBef>
                <a:spcPts val="480"/>
              </a:spcBef>
              <a:spcAft>
                <a:spcPts val="0"/>
              </a:spcAft>
              <a:buClr>
                <a:schemeClr val="accent1"/>
              </a:buClr>
              <a:buFont typeface="Arial"/>
              <a:buNone/>
              <a:defRPr sz="2400" b="0" i="0" u="none" strike="noStrike" cap="none">
                <a:solidFill>
                  <a:srgbClr val="888888"/>
                </a:solidFill>
                <a:latin typeface="Questrial"/>
                <a:ea typeface="Questrial"/>
                <a:cs typeface="Questrial"/>
                <a:sym typeface="Questrial"/>
              </a:defRPr>
            </a:lvl2pPr>
            <a:lvl3pPr marL="914400" marR="0" lvl="2" indent="0" algn="ctr" rtl="0">
              <a:spcBef>
                <a:spcPts val="400"/>
              </a:spcBef>
              <a:spcAft>
                <a:spcPts val="0"/>
              </a:spcAft>
              <a:buClr>
                <a:schemeClr val="accent1"/>
              </a:buClr>
              <a:buFont typeface="Arial"/>
              <a:buNone/>
              <a:defRPr sz="2000" b="0" i="0" u="none" strike="noStrike" cap="none">
                <a:solidFill>
                  <a:srgbClr val="888888"/>
                </a:solidFill>
                <a:latin typeface="Questrial"/>
                <a:ea typeface="Questrial"/>
                <a:cs typeface="Questrial"/>
                <a:sym typeface="Questrial"/>
              </a:defRPr>
            </a:lvl3pPr>
            <a:lvl4pPr marL="1371600" marR="0" lvl="3" indent="0" algn="ctr" rtl="0">
              <a:spcBef>
                <a:spcPts val="360"/>
              </a:spcBef>
              <a:spcAft>
                <a:spcPts val="0"/>
              </a:spcAft>
              <a:buClr>
                <a:schemeClr val="accent1"/>
              </a:buClr>
              <a:buFont typeface="Arial"/>
              <a:buNone/>
              <a:defRPr sz="1800" b="0" i="0" u="none" strike="noStrike" cap="none">
                <a:solidFill>
                  <a:srgbClr val="888888"/>
                </a:solidFill>
                <a:latin typeface="Questrial"/>
                <a:ea typeface="Questrial"/>
                <a:cs typeface="Questrial"/>
                <a:sym typeface="Questrial"/>
              </a:defRPr>
            </a:lvl4pPr>
            <a:lvl5pPr marL="1828800" marR="0" lvl="4" indent="0" algn="ctr" rtl="0">
              <a:spcBef>
                <a:spcPts val="320"/>
              </a:spcBef>
              <a:spcAft>
                <a:spcPts val="0"/>
              </a:spcAft>
              <a:buClr>
                <a:schemeClr val="accent1"/>
              </a:buClr>
              <a:buFont typeface="Arial"/>
              <a:buNone/>
              <a:defRPr sz="1600" b="0" i="0" u="none" strike="noStrike" cap="none">
                <a:solidFill>
                  <a:srgbClr val="888888"/>
                </a:solidFill>
                <a:latin typeface="Questrial"/>
                <a:ea typeface="Questrial"/>
                <a:cs typeface="Questrial"/>
                <a:sym typeface="Questrial"/>
              </a:defRPr>
            </a:lvl5pPr>
            <a:lvl6pPr marL="2286000" marR="0" lvl="5" indent="0" algn="ctr" rtl="0">
              <a:spcBef>
                <a:spcPts val="260"/>
              </a:spcBef>
              <a:buClr>
                <a:schemeClr val="accent1"/>
              </a:buClr>
              <a:buFont typeface="Arial"/>
              <a:buNone/>
              <a:defRPr sz="1300" b="0" i="0" u="none" strike="noStrike" cap="none">
                <a:solidFill>
                  <a:srgbClr val="888888"/>
                </a:solidFill>
                <a:latin typeface="Cabin"/>
                <a:ea typeface="Cabin"/>
                <a:cs typeface="Cabin"/>
                <a:sym typeface="Cabin"/>
              </a:defRPr>
            </a:lvl6pPr>
            <a:lvl7pPr marL="2743200" marR="0" lvl="6" indent="0" algn="ctr" rtl="0">
              <a:spcBef>
                <a:spcPts val="260"/>
              </a:spcBef>
              <a:buClr>
                <a:schemeClr val="accent1"/>
              </a:buClr>
              <a:buFont typeface="Arial"/>
              <a:buNone/>
              <a:defRPr sz="1300" b="0" i="0" u="none" strike="noStrike" cap="none">
                <a:solidFill>
                  <a:srgbClr val="888888"/>
                </a:solidFill>
                <a:latin typeface="Cabin"/>
                <a:ea typeface="Cabin"/>
                <a:cs typeface="Cabin"/>
                <a:sym typeface="Cabin"/>
              </a:defRPr>
            </a:lvl7pPr>
            <a:lvl8pPr marL="3200400" marR="0" lvl="7" indent="0" algn="ctr" rtl="0">
              <a:spcBef>
                <a:spcPts val="260"/>
              </a:spcBef>
              <a:buClr>
                <a:schemeClr val="accent1"/>
              </a:buClr>
              <a:buFont typeface="Arial"/>
              <a:buNone/>
              <a:defRPr sz="1300" b="0" i="0" u="none" strike="noStrike" cap="none">
                <a:solidFill>
                  <a:srgbClr val="888888"/>
                </a:solidFill>
                <a:latin typeface="Cabin"/>
                <a:ea typeface="Cabin"/>
                <a:cs typeface="Cabin"/>
                <a:sym typeface="Cabin"/>
              </a:defRPr>
            </a:lvl8pPr>
            <a:lvl9pPr marL="3657600" marR="0" lvl="8" indent="0" algn="ctr" rtl="0">
              <a:spcBef>
                <a:spcPts val="260"/>
              </a:spcBef>
              <a:buClr>
                <a:schemeClr val="accent1"/>
              </a:buClr>
              <a:buFont typeface="Arial"/>
              <a:buNone/>
              <a:defRPr sz="1300" b="0" i="0" u="none" strike="noStrike" cap="none">
                <a:solidFill>
                  <a:srgbClr val="888888"/>
                </a:solidFill>
                <a:latin typeface="Cabin"/>
                <a:ea typeface="Cabin"/>
                <a:cs typeface="Cabin"/>
                <a:sym typeface="Cabin"/>
              </a:defRPr>
            </a:lvl9pPr>
          </a:lstStyle>
          <a:p>
            <a:endParaRPr/>
          </a:p>
        </p:txBody>
      </p:sp>
      <p:sp>
        <p:nvSpPr>
          <p:cNvPr id="19" name="Shape 19"/>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
        <p:nvSpPr>
          <p:cNvPr id="22" name="Shape 22"/>
          <p:cNvSpPr/>
          <p:nvPr/>
        </p:nvSpPr>
        <p:spPr>
          <a:xfrm>
            <a:off x="4495800" y="-552450"/>
            <a:ext cx="6629400" cy="5714999"/>
          </a:xfrm>
          <a:prstGeom prst="triangle">
            <a:avLst>
              <a:gd name="adj" fmla="val 50000"/>
            </a:avLst>
          </a:prstGeom>
          <a:solidFill>
            <a:srgbClr val="CC0000"/>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81" name="Shape 81"/>
          <p:cNvSpPr txBox="1">
            <a:spLocks noGrp="1"/>
          </p:cNvSpPr>
          <p:nvPr>
            <p:ph type="body" idx="1"/>
          </p:nvPr>
        </p:nvSpPr>
        <p:spPr>
          <a:xfrm rot="5400000">
            <a:off x="2743199" y="-1085850"/>
            <a:ext cx="3657600" cy="8229600"/>
          </a:xfrm>
          <a:prstGeom prst="rect">
            <a:avLst/>
          </a:prstGeom>
          <a:noFill/>
          <a:ln>
            <a:noFill/>
          </a:ln>
        </p:spPr>
        <p:txBody>
          <a:bodyPr lIns="91425" tIns="91425" rIns="91425" bIns="91425" anchor="t" anchorCtr="0"/>
          <a:lstStyle>
            <a:lvl1pPr marL="182563" marR="0" lvl="0" indent="-31433" algn="l" rtl="0">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0959"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69850" algn="l" rtl="0">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77787"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44450"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82" name="Shape 82"/>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4" name="Shape 84"/>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rot="5400000">
            <a:off x="5457824" y="1628775"/>
            <a:ext cx="4400550" cy="2057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87" name="Shape 87"/>
          <p:cNvSpPr txBox="1">
            <a:spLocks noGrp="1"/>
          </p:cNvSpPr>
          <p:nvPr>
            <p:ph type="body" idx="1"/>
          </p:nvPr>
        </p:nvSpPr>
        <p:spPr>
          <a:xfrm rot="5400000">
            <a:off x="1266825" y="-352424"/>
            <a:ext cx="4400550" cy="6019799"/>
          </a:xfrm>
          <a:prstGeom prst="rect">
            <a:avLst/>
          </a:prstGeom>
          <a:noFill/>
          <a:ln>
            <a:noFill/>
          </a:ln>
        </p:spPr>
        <p:txBody>
          <a:bodyPr lIns="91425" tIns="91425" rIns="91425" bIns="91425" anchor="t" anchorCtr="0"/>
          <a:lstStyle>
            <a:lvl1pPr marL="182563" marR="0" lvl="0" indent="-31433" algn="l" rtl="0">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0959"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69850" algn="l" rtl="0">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77787"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44450"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88" name="Shape 88"/>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86000" y="356863"/>
            <a:ext cx="8371800" cy="7692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0" marR="0" lvl="1" indent="0" algn="l" rtl="0">
              <a:spcBef>
                <a:spcPts val="0"/>
              </a:spcBef>
              <a:buNone/>
              <a:defRPr sz="1500" b="0" i="0" u="none" strike="noStrike" cap="none"/>
            </a:lvl2pPr>
            <a:lvl3pPr marL="0" marR="0" lvl="2" indent="0" algn="l" rtl="0">
              <a:spcBef>
                <a:spcPts val="0"/>
              </a:spcBef>
              <a:buNone/>
              <a:defRPr sz="1500" b="0" i="0" u="none" strike="noStrike" cap="none"/>
            </a:lvl3pPr>
            <a:lvl4pPr marL="0" marR="0" lvl="3" indent="0" algn="l" rtl="0">
              <a:spcBef>
                <a:spcPts val="0"/>
              </a:spcBef>
              <a:buNone/>
              <a:defRPr sz="1500" b="0" i="0" u="none" strike="noStrike" cap="none"/>
            </a:lvl4pPr>
            <a:lvl5pPr marL="0" marR="0" lvl="4" indent="0" algn="l" rtl="0">
              <a:spcBef>
                <a:spcPts val="0"/>
              </a:spcBef>
              <a:buNone/>
              <a:defRPr sz="1500" b="0" i="0" u="none" strike="noStrike" cap="none"/>
            </a:lvl5pPr>
            <a:lvl6pPr marL="0" marR="0" lvl="5" indent="0" algn="l" rtl="0">
              <a:spcBef>
                <a:spcPts val="0"/>
              </a:spcBef>
              <a:buNone/>
              <a:defRPr sz="1500" b="0" i="0" u="none" strike="noStrike" cap="none"/>
            </a:lvl6pPr>
            <a:lvl7pPr marL="0" marR="0" lvl="6" indent="0" algn="l" rtl="0">
              <a:spcBef>
                <a:spcPts val="0"/>
              </a:spcBef>
              <a:buNone/>
              <a:defRPr sz="1500" b="0" i="0" u="none" strike="noStrike" cap="none"/>
            </a:lvl7pPr>
            <a:lvl8pPr marL="0" marR="0" lvl="7" indent="0" algn="l" rtl="0">
              <a:spcBef>
                <a:spcPts val="0"/>
              </a:spcBef>
              <a:buNone/>
              <a:defRPr sz="1500" b="0" i="0" u="none" strike="noStrike" cap="none"/>
            </a:lvl8pPr>
            <a:lvl9pPr marL="0" marR="0" lvl="8" indent="0" algn="l" rtl="0">
              <a:spcBef>
                <a:spcPts val="0"/>
              </a:spcBef>
              <a:buNone/>
              <a:defRPr sz="1500" b="0" i="0" u="none" strike="noStrike" cap="none"/>
            </a:lvl9pPr>
          </a:lstStyle>
          <a:p>
            <a:endParaRPr/>
          </a:p>
        </p:txBody>
      </p:sp>
      <p:sp>
        <p:nvSpPr>
          <p:cNvPr id="100" name="Shape 100"/>
          <p:cNvSpPr txBox="1">
            <a:spLocks noGrp="1"/>
          </p:cNvSpPr>
          <p:nvPr>
            <p:ph type="body" idx="1"/>
          </p:nvPr>
        </p:nvSpPr>
        <p:spPr>
          <a:xfrm>
            <a:off x="679968" y="1318787"/>
            <a:ext cx="7784100" cy="29148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01" name="Shape 101"/>
          <p:cNvSpPr txBox="1">
            <a:spLocks noGrp="1"/>
          </p:cNvSpPr>
          <p:nvPr>
            <p:ph type="ftr" idx="11"/>
          </p:nvPr>
        </p:nvSpPr>
        <p:spPr>
          <a:xfrm>
            <a:off x="3108959" y="4783455"/>
            <a:ext cx="2926200" cy="257100"/>
          </a:xfrm>
          <a:prstGeom prst="rect">
            <a:avLst/>
          </a:prstGeom>
          <a:noFill/>
          <a:ln>
            <a:noFill/>
          </a:ln>
        </p:spPr>
        <p:txBody>
          <a:bodyPr lIns="75575" tIns="75575" rIns="75575" bIns="75575" anchor="t" anchorCtr="0"/>
          <a:lstStyle>
            <a:lvl1pPr marL="0" marR="0" lvl="0" indent="0" algn="ctr"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02" name="Shape 102"/>
          <p:cNvSpPr txBox="1">
            <a:spLocks noGrp="1"/>
          </p:cNvSpPr>
          <p:nvPr>
            <p:ph type="dt" idx="10"/>
          </p:nvPr>
        </p:nvSpPr>
        <p:spPr>
          <a:xfrm>
            <a:off x="457200" y="4783455"/>
            <a:ext cx="2103000" cy="257100"/>
          </a:xfrm>
          <a:prstGeom prst="rect">
            <a:avLst/>
          </a:prstGeom>
          <a:noFill/>
          <a:ln>
            <a:noFill/>
          </a:ln>
        </p:spPr>
        <p:txBody>
          <a:bodyPr lIns="75575" tIns="75575" rIns="75575" bIns="75575" anchor="t" anchorCtr="0"/>
          <a:lstStyle>
            <a:lvl1pPr marL="0" marR="0" lvl="0" indent="0" algn="l"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03" name="Shape 103"/>
          <p:cNvSpPr txBox="1">
            <a:spLocks noGrp="1"/>
          </p:cNvSpPr>
          <p:nvPr>
            <p:ph type="sldNum" idx="12"/>
          </p:nvPr>
        </p:nvSpPr>
        <p:spPr>
          <a:xfrm>
            <a:off x="6583679" y="4783455"/>
            <a:ext cx="2103000" cy="2571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500">
                <a:solidFill>
                  <a:srgbClr val="888888"/>
                </a:solidFill>
              </a:rPr>
              <a:t>‹#›</a:t>
            </a:fld>
            <a:endParaRPr lang="en-US" sz="1500">
              <a:solidFill>
                <a:srgbClr val="888888"/>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ntent">
    <p:bg>
      <p:bgPr>
        <a:solidFill>
          <a:schemeClr val="lt1"/>
        </a:solidFill>
        <a:effectLst/>
      </p:bgPr>
    </p:bg>
    <p:spTree>
      <p:nvGrpSpPr>
        <p:cNvPr id="1" name="Shape 104"/>
        <p:cNvGrpSpPr/>
        <p:nvPr/>
      </p:nvGrpSpPr>
      <p:grpSpPr>
        <a:xfrm>
          <a:off x="0" y="0"/>
          <a:ext cx="0" cy="0"/>
          <a:chOff x="0" y="0"/>
          <a:chExt cx="0" cy="0"/>
        </a:xfrm>
      </p:grpSpPr>
      <p:sp>
        <p:nvSpPr>
          <p:cNvPr id="105" name="Shape 105"/>
          <p:cNvSpPr/>
          <p:nvPr/>
        </p:nvSpPr>
        <p:spPr>
          <a:xfrm>
            <a:off x="162370" y="357319"/>
            <a:ext cx="7349100" cy="784800"/>
          </a:xfrm>
          <a:custGeom>
            <a:avLst/>
            <a:gdLst/>
            <a:ahLst/>
            <a:cxnLst/>
            <a:rect l="0" t="0" r="0" b="0"/>
            <a:pathLst>
              <a:path w="120000" h="120000" extrusionOk="0">
                <a:moveTo>
                  <a:pt x="0" y="120000"/>
                </a:moveTo>
                <a:lnTo>
                  <a:pt x="0" y="0"/>
                </a:lnTo>
                <a:lnTo>
                  <a:pt x="120000" y="0"/>
                </a:lnTo>
                <a:lnTo>
                  <a:pt x="120000" y="120000"/>
                </a:lnTo>
                <a:lnTo>
                  <a:pt x="0" y="120000"/>
                </a:lnTo>
                <a:close/>
              </a:path>
            </a:pathLst>
          </a:custGeom>
          <a:solidFill>
            <a:srgbClr val="FF2600"/>
          </a:solidFill>
          <a:ln>
            <a:noFill/>
          </a:ln>
        </p:spPr>
        <p:txBody>
          <a:bodyPr lIns="0" tIns="0" rIns="0" bIns="0" anchor="t" anchorCtr="0">
            <a:noAutofit/>
          </a:bodyPr>
          <a:lstStyle/>
          <a:p>
            <a:pPr marL="0" marR="0" lvl="0" indent="0" algn="l" rtl="0">
              <a:spcBef>
                <a:spcPts val="0"/>
              </a:spcBef>
              <a:buNone/>
            </a:pPr>
            <a:endParaRPr sz="1500"/>
          </a:p>
        </p:txBody>
      </p:sp>
      <p:sp>
        <p:nvSpPr>
          <p:cNvPr id="106" name="Shape 106"/>
          <p:cNvSpPr/>
          <p:nvPr/>
        </p:nvSpPr>
        <p:spPr>
          <a:xfrm>
            <a:off x="7231010" y="4264032"/>
            <a:ext cx="1657500" cy="659700"/>
          </a:xfrm>
          <a:custGeom>
            <a:avLst/>
            <a:gdLst/>
            <a:ahLst/>
            <a:cxnLst/>
            <a:rect l="0" t="0" r="0" b="0"/>
            <a:pathLst>
              <a:path w="120000" h="120000" extrusionOk="0">
                <a:moveTo>
                  <a:pt x="0" y="120000"/>
                </a:moveTo>
                <a:lnTo>
                  <a:pt x="119999" y="120000"/>
                </a:lnTo>
                <a:lnTo>
                  <a:pt x="119999" y="0"/>
                </a:lnTo>
                <a:lnTo>
                  <a:pt x="0" y="0"/>
                </a:lnTo>
                <a:lnTo>
                  <a:pt x="0" y="120000"/>
                </a:lnTo>
                <a:close/>
              </a:path>
            </a:pathLst>
          </a:custGeom>
          <a:solidFill>
            <a:srgbClr val="007550"/>
          </a:solidFill>
          <a:ln>
            <a:noFill/>
          </a:ln>
        </p:spPr>
        <p:txBody>
          <a:bodyPr lIns="0" tIns="0" rIns="0" bIns="0" anchor="t" anchorCtr="0">
            <a:noAutofit/>
          </a:bodyPr>
          <a:lstStyle/>
          <a:p>
            <a:pPr marL="0" marR="0" lvl="0" indent="0" algn="l" rtl="0">
              <a:spcBef>
                <a:spcPts val="0"/>
              </a:spcBef>
              <a:buNone/>
            </a:pPr>
            <a:endParaRPr sz="1500"/>
          </a:p>
        </p:txBody>
      </p:sp>
      <p:sp>
        <p:nvSpPr>
          <p:cNvPr id="107" name="Shape 107"/>
          <p:cNvSpPr/>
          <p:nvPr/>
        </p:nvSpPr>
        <p:spPr>
          <a:xfrm>
            <a:off x="7312867" y="4300127"/>
            <a:ext cx="364800" cy="570900"/>
          </a:xfrm>
          <a:custGeom>
            <a:avLst/>
            <a:gdLst/>
            <a:ahLst/>
            <a:cxnLst/>
            <a:rect l="0" t="0" r="0" b="0"/>
            <a:pathLst>
              <a:path w="120000" h="120000" extrusionOk="0">
                <a:moveTo>
                  <a:pt x="88651" y="76159"/>
                </a:moveTo>
                <a:lnTo>
                  <a:pt x="11999" y="76159"/>
                </a:lnTo>
                <a:lnTo>
                  <a:pt x="14525" y="78080"/>
                </a:lnTo>
                <a:lnTo>
                  <a:pt x="14525" y="113777"/>
                </a:lnTo>
                <a:lnTo>
                  <a:pt x="12630" y="117760"/>
                </a:lnTo>
                <a:lnTo>
                  <a:pt x="16420" y="120000"/>
                </a:lnTo>
                <a:lnTo>
                  <a:pt x="85893" y="120000"/>
                </a:lnTo>
                <a:lnTo>
                  <a:pt x="77683" y="112640"/>
                </a:lnTo>
                <a:lnTo>
                  <a:pt x="82104" y="107200"/>
                </a:lnTo>
                <a:lnTo>
                  <a:pt x="83367" y="100799"/>
                </a:lnTo>
                <a:lnTo>
                  <a:pt x="84630" y="98126"/>
                </a:lnTo>
                <a:lnTo>
                  <a:pt x="83367" y="95359"/>
                </a:lnTo>
                <a:lnTo>
                  <a:pt x="87788" y="77258"/>
                </a:lnTo>
                <a:lnTo>
                  <a:pt x="88651" y="76159"/>
                </a:lnTo>
                <a:close/>
              </a:path>
              <a:path w="120000" h="120000" extrusionOk="0">
                <a:moveTo>
                  <a:pt x="146524" y="0"/>
                </a:moveTo>
                <a:lnTo>
                  <a:pt x="17051" y="38"/>
                </a:lnTo>
                <a:lnTo>
                  <a:pt x="14525" y="6079"/>
                </a:lnTo>
                <a:lnTo>
                  <a:pt x="17051" y="7359"/>
                </a:lnTo>
                <a:lnTo>
                  <a:pt x="15286" y="16639"/>
                </a:lnTo>
                <a:lnTo>
                  <a:pt x="12630" y="21440"/>
                </a:lnTo>
                <a:lnTo>
                  <a:pt x="8209" y="24000"/>
                </a:lnTo>
                <a:lnTo>
                  <a:pt x="11367" y="27840"/>
                </a:lnTo>
                <a:lnTo>
                  <a:pt x="12630" y="31359"/>
                </a:lnTo>
                <a:lnTo>
                  <a:pt x="9472" y="39039"/>
                </a:lnTo>
                <a:lnTo>
                  <a:pt x="4420" y="41599"/>
                </a:lnTo>
                <a:lnTo>
                  <a:pt x="3157" y="45439"/>
                </a:lnTo>
                <a:lnTo>
                  <a:pt x="1894" y="50560"/>
                </a:lnTo>
                <a:lnTo>
                  <a:pt x="2525" y="58240"/>
                </a:lnTo>
                <a:lnTo>
                  <a:pt x="1894" y="62079"/>
                </a:lnTo>
                <a:lnTo>
                  <a:pt x="5683" y="67199"/>
                </a:lnTo>
                <a:lnTo>
                  <a:pt x="0" y="69439"/>
                </a:lnTo>
                <a:lnTo>
                  <a:pt x="1263" y="74879"/>
                </a:lnTo>
                <a:lnTo>
                  <a:pt x="6946" y="77760"/>
                </a:lnTo>
                <a:lnTo>
                  <a:pt x="11999" y="76159"/>
                </a:lnTo>
                <a:lnTo>
                  <a:pt x="88651" y="76159"/>
                </a:lnTo>
                <a:lnTo>
                  <a:pt x="111790" y="46719"/>
                </a:lnTo>
                <a:lnTo>
                  <a:pt x="111158" y="42879"/>
                </a:lnTo>
                <a:lnTo>
                  <a:pt x="110526" y="39359"/>
                </a:lnTo>
                <a:lnTo>
                  <a:pt x="113053" y="37119"/>
                </a:lnTo>
                <a:lnTo>
                  <a:pt x="120000" y="37119"/>
                </a:lnTo>
                <a:lnTo>
                  <a:pt x="126946" y="33599"/>
                </a:lnTo>
                <a:lnTo>
                  <a:pt x="133262" y="31039"/>
                </a:lnTo>
                <a:lnTo>
                  <a:pt x="138314" y="29759"/>
                </a:lnTo>
                <a:lnTo>
                  <a:pt x="142104" y="25280"/>
                </a:lnTo>
                <a:lnTo>
                  <a:pt x="148419" y="22720"/>
                </a:lnTo>
                <a:lnTo>
                  <a:pt x="138850" y="14399"/>
                </a:lnTo>
                <a:lnTo>
                  <a:pt x="144630" y="10239"/>
                </a:lnTo>
                <a:lnTo>
                  <a:pt x="148419" y="7039"/>
                </a:lnTo>
                <a:lnTo>
                  <a:pt x="148419" y="2879"/>
                </a:lnTo>
                <a:lnTo>
                  <a:pt x="146524" y="0"/>
                </a:lnTo>
                <a:close/>
              </a:path>
              <a:path w="120000" h="120000" extrusionOk="0">
                <a:moveTo>
                  <a:pt x="120000" y="37119"/>
                </a:moveTo>
                <a:lnTo>
                  <a:pt x="113053" y="37119"/>
                </a:lnTo>
                <a:lnTo>
                  <a:pt x="119368" y="37439"/>
                </a:lnTo>
                <a:lnTo>
                  <a:pt x="120000" y="37119"/>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500"/>
          </a:p>
        </p:txBody>
      </p:sp>
      <p:sp>
        <p:nvSpPr>
          <p:cNvPr id="108" name="Shape 108"/>
          <p:cNvSpPr/>
          <p:nvPr/>
        </p:nvSpPr>
        <p:spPr>
          <a:xfrm>
            <a:off x="7328541" y="4311711"/>
            <a:ext cx="238800" cy="549000"/>
          </a:xfrm>
          <a:custGeom>
            <a:avLst/>
            <a:gdLst/>
            <a:ahLst/>
            <a:cxnLst/>
            <a:rect l="0" t="0" r="0" b="0"/>
            <a:pathLst>
              <a:path w="120000" h="120000" extrusionOk="0">
                <a:moveTo>
                  <a:pt x="120000" y="73021"/>
                </a:moveTo>
                <a:lnTo>
                  <a:pt x="8394" y="73021"/>
                </a:lnTo>
                <a:lnTo>
                  <a:pt x="18654" y="77526"/>
                </a:lnTo>
                <a:lnTo>
                  <a:pt x="16789" y="119999"/>
                </a:lnTo>
                <a:lnTo>
                  <a:pt x="111916" y="119678"/>
                </a:lnTo>
                <a:lnTo>
                  <a:pt x="107252" y="117747"/>
                </a:lnTo>
                <a:lnTo>
                  <a:pt x="103521" y="112922"/>
                </a:lnTo>
                <a:lnTo>
                  <a:pt x="109118" y="107451"/>
                </a:lnTo>
                <a:lnTo>
                  <a:pt x="113781" y="101015"/>
                </a:lnTo>
                <a:lnTo>
                  <a:pt x="112849" y="97153"/>
                </a:lnTo>
                <a:lnTo>
                  <a:pt x="114714" y="92649"/>
                </a:lnTo>
                <a:lnTo>
                  <a:pt x="117512" y="83961"/>
                </a:lnTo>
                <a:lnTo>
                  <a:pt x="118444" y="74952"/>
                </a:lnTo>
                <a:lnTo>
                  <a:pt x="120000" y="73021"/>
                </a:lnTo>
                <a:close/>
              </a:path>
              <a:path w="120000" h="120000" extrusionOk="0">
                <a:moveTo>
                  <a:pt x="29595" y="0"/>
                </a:moveTo>
                <a:lnTo>
                  <a:pt x="16259" y="21127"/>
                </a:lnTo>
                <a:lnTo>
                  <a:pt x="17721" y="25721"/>
                </a:lnTo>
                <a:lnTo>
                  <a:pt x="21452" y="29259"/>
                </a:lnTo>
                <a:lnTo>
                  <a:pt x="15468" y="31511"/>
                </a:lnTo>
                <a:lnTo>
                  <a:pt x="11192" y="36017"/>
                </a:lnTo>
                <a:lnTo>
                  <a:pt x="11701" y="39820"/>
                </a:lnTo>
                <a:lnTo>
                  <a:pt x="2798" y="42453"/>
                </a:lnTo>
                <a:lnTo>
                  <a:pt x="932" y="47278"/>
                </a:lnTo>
                <a:lnTo>
                  <a:pt x="932" y="58541"/>
                </a:lnTo>
                <a:lnTo>
                  <a:pt x="7461" y="61515"/>
                </a:lnTo>
                <a:lnTo>
                  <a:pt x="9327" y="68516"/>
                </a:lnTo>
                <a:lnTo>
                  <a:pt x="0" y="71090"/>
                </a:lnTo>
                <a:lnTo>
                  <a:pt x="2798" y="74630"/>
                </a:lnTo>
                <a:lnTo>
                  <a:pt x="8394" y="73021"/>
                </a:lnTo>
                <a:lnTo>
                  <a:pt x="120000" y="73021"/>
                </a:lnTo>
                <a:lnTo>
                  <a:pt x="123109" y="69159"/>
                </a:lnTo>
                <a:lnTo>
                  <a:pt x="133368" y="62723"/>
                </a:lnTo>
                <a:lnTo>
                  <a:pt x="143624" y="54680"/>
                </a:lnTo>
                <a:lnTo>
                  <a:pt x="153181" y="45244"/>
                </a:lnTo>
                <a:lnTo>
                  <a:pt x="153883" y="40844"/>
                </a:lnTo>
                <a:lnTo>
                  <a:pt x="151085" y="37626"/>
                </a:lnTo>
                <a:lnTo>
                  <a:pt x="157614" y="33442"/>
                </a:lnTo>
                <a:lnTo>
                  <a:pt x="171605" y="32799"/>
                </a:lnTo>
                <a:lnTo>
                  <a:pt x="180932" y="29902"/>
                </a:lnTo>
                <a:lnTo>
                  <a:pt x="189327" y="27328"/>
                </a:lnTo>
                <a:lnTo>
                  <a:pt x="198649" y="24112"/>
                </a:lnTo>
                <a:lnTo>
                  <a:pt x="199581" y="20572"/>
                </a:lnTo>
                <a:lnTo>
                  <a:pt x="205178" y="19928"/>
                </a:lnTo>
                <a:lnTo>
                  <a:pt x="199581" y="17354"/>
                </a:lnTo>
                <a:lnTo>
                  <a:pt x="193985" y="11561"/>
                </a:lnTo>
                <a:lnTo>
                  <a:pt x="203312" y="7058"/>
                </a:lnTo>
                <a:lnTo>
                  <a:pt x="207976" y="3196"/>
                </a:lnTo>
                <a:lnTo>
                  <a:pt x="206110" y="300"/>
                </a:lnTo>
                <a:lnTo>
                  <a:pt x="29595"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500"/>
          </a:p>
        </p:txBody>
      </p:sp>
      <p:sp>
        <p:nvSpPr>
          <p:cNvPr id="109" name="Shape 109"/>
          <p:cNvSpPr/>
          <p:nvPr/>
        </p:nvSpPr>
        <p:spPr>
          <a:xfrm>
            <a:off x="7225032" y="4303128"/>
            <a:ext cx="570000" cy="564300"/>
          </a:xfrm>
          <a:prstGeom prst="rect">
            <a:avLst/>
          </a:prstGeom>
          <a:blipFill rotWithShape="1">
            <a:blip r:embed="rId2">
              <a:alphaModFix/>
            </a:blip>
            <a:stretch>
              <a:fillRect/>
            </a:stretch>
          </a:blipFill>
          <a:ln>
            <a:noFill/>
          </a:ln>
        </p:spPr>
        <p:txBody>
          <a:bodyPr lIns="0" tIns="0" rIns="0" bIns="0" anchor="t" anchorCtr="0">
            <a:noAutofit/>
          </a:bodyPr>
          <a:lstStyle/>
          <a:p>
            <a:pPr marL="0" marR="0" lvl="0" indent="0" algn="l" rtl="0">
              <a:spcBef>
                <a:spcPts val="0"/>
              </a:spcBef>
              <a:buNone/>
            </a:pPr>
            <a:endParaRPr sz="1500"/>
          </a:p>
        </p:txBody>
      </p:sp>
      <p:sp>
        <p:nvSpPr>
          <p:cNvPr id="110" name="Shape 110"/>
          <p:cNvSpPr txBox="1">
            <a:spLocks noGrp="1"/>
          </p:cNvSpPr>
          <p:nvPr>
            <p:ph type="title"/>
          </p:nvPr>
        </p:nvSpPr>
        <p:spPr>
          <a:xfrm>
            <a:off x="386000" y="356863"/>
            <a:ext cx="8371800" cy="7692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0" marR="0" lvl="1" indent="0" algn="l" rtl="0">
              <a:spcBef>
                <a:spcPts val="0"/>
              </a:spcBef>
              <a:buNone/>
              <a:defRPr sz="1500" b="0" i="0" u="none" strike="noStrike" cap="none"/>
            </a:lvl2pPr>
            <a:lvl3pPr marL="0" marR="0" lvl="2" indent="0" algn="l" rtl="0">
              <a:spcBef>
                <a:spcPts val="0"/>
              </a:spcBef>
              <a:buNone/>
              <a:defRPr sz="1500" b="0" i="0" u="none" strike="noStrike" cap="none"/>
            </a:lvl3pPr>
            <a:lvl4pPr marL="0" marR="0" lvl="3" indent="0" algn="l" rtl="0">
              <a:spcBef>
                <a:spcPts val="0"/>
              </a:spcBef>
              <a:buNone/>
              <a:defRPr sz="1500" b="0" i="0" u="none" strike="noStrike" cap="none"/>
            </a:lvl4pPr>
            <a:lvl5pPr marL="0" marR="0" lvl="4" indent="0" algn="l" rtl="0">
              <a:spcBef>
                <a:spcPts val="0"/>
              </a:spcBef>
              <a:buNone/>
              <a:defRPr sz="1500" b="0" i="0" u="none" strike="noStrike" cap="none"/>
            </a:lvl5pPr>
            <a:lvl6pPr marL="0" marR="0" lvl="5" indent="0" algn="l" rtl="0">
              <a:spcBef>
                <a:spcPts val="0"/>
              </a:spcBef>
              <a:buNone/>
              <a:defRPr sz="1500" b="0" i="0" u="none" strike="noStrike" cap="none"/>
            </a:lvl6pPr>
            <a:lvl7pPr marL="0" marR="0" lvl="6" indent="0" algn="l" rtl="0">
              <a:spcBef>
                <a:spcPts val="0"/>
              </a:spcBef>
              <a:buNone/>
              <a:defRPr sz="1500" b="0" i="0" u="none" strike="noStrike" cap="none"/>
            </a:lvl7pPr>
            <a:lvl8pPr marL="0" marR="0" lvl="7" indent="0" algn="l" rtl="0">
              <a:spcBef>
                <a:spcPts val="0"/>
              </a:spcBef>
              <a:buNone/>
              <a:defRPr sz="1500" b="0" i="0" u="none" strike="noStrike" cap="none"/>
            </a:lvl8pPr>
            <a:lvl9pPr marL="0" marR="0" lvl="8" indent="0" algn="l" rtl="0">
              <a:spcBef>
                <a:spcPts val="0"/>
              </a:spcBef>
              <a:buNone/>
              <a:defRPr sz="1500" b="0" i="0" u="none" strike="noStrike" cap="none"/>
            </a:lvl9pPr>
          </a:lstStyle>
          <a:p>
            <a:endParaRPr/>
          </a:p>
        </p:txBody>
      </p:sp>
      <p:sp>
        <p:nvSpPr>
          <p:cNvPr id="111" name="Shape 111"/>
          <p:cNvSpPr txBox="1">
            <a:spLocks noGrp="1"/>
          </p:cNvSpPr>
          <p:nvPr>
            <p:ph type="body" idx="1"/>
          </p:nvPr>
        </p:nvSpPr>
        <p:spPr>
          <a:xfrm>
            <a:off x="532983" y="1370160"/>
            <a:ext cx="4103400" cy="26379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12" name="Shape 112"/>
          <p:cNvSpPr txBox="1">
            <a:spLocks noGrp="1"/>
          </p:cNvSpPr>
          <p:nvPr>
            <p:ph type="body" idx="2"/>
          </p:nvPr>
        </p:nvSpPr>
        <p:spPr>
          <a:xfrm>
            <a:off x="4709160" y="1183004"/>
            <a:ext cx="3977700" cy="33948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13" name="Shape 113"/>
          <p:cNvSpPr txBox="1">
            <a:spLocks noGrp="1"/>
          </p:cNvSpPr>
          <p:nvPr>
            <p:ph type="ftr" idx="11"/>
          </p:nvPr>
        </p:nvSpPr>
        <p:spPr>
          <a:xfrm>
            <a:off x="3108959" y="4783455"/>
            <a:ext cx="2926200" cy="257100"/>
          </a:xfrm>
          <a:prstGeom prst="rect">
            <a:avLst/>
          </a:prstGeom>
          <a:noFill/>
          <a:ln>
            <a:noFill/>
          </a:ln>
        </p:spPr>
        <p:txBody>
          <a:bodyPr lIns="75575" tIns="75575" rIns="75575" bIns="75575" anchor="t" anchorCtr="0"/>
          <a:lstStyle>
            <a:lvl1pPr marL="0" marR="0" lvl="0" indent="0" algn="ctr"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14" name="Shape 114"/>
          <p:cNvSpPr txBox="1">
            <a:spLocks noGrp="1"/>
          </p:cNvSpPr>
          <p:nvPr>
            <p:ph type="dt" idx="10"/>
          </p:nvPr>
        </p:nvSpPr>
        <p:spPr>
          <a:xfrm>
            <a:off x="457200" y="4783455"/>
            <a:ext cx="2103000" cy="257100"/>
          </a:xfrm>
          <a:prstGeom prst="rect">
            <a:avLst/>
          </a:prstGeom>
          <a:noFill/>
          <a:ln>
            <a:noFill/>
          </a:ln>
        </p:spPr>
        <p:txBody>
          <a:bodyPr lIns="75575" tIns="75575" rIns="75575" bIns="75575" anchor="t" anchorCtr="0"/>
          <a:lstStyle>
            <a:lvl1pPr marL="0" marR="0" lvl="0" indent="0" algn="l"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15" name="Shape 115"/>
          <p:cNvSpPr txBox="1">
            <a:spLocks noGrp="1"/>
          </p:cNvSpPr>
          <p:nvPr>
            <p:ph type="sldNum" idx="12"/>
          </p:nvPr>
        </p:nvSpPr>
        <p:spPr>
          <a:xfrm>
            <a:off x="6583679" y="4783455"/>
            <a:ext cx="2103000" cy="2571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500">
                <a:solidFill>
                  <a:srgbClr val="888888"/>
                </a:solidFill>
              </a:rPr>
              <a:t>‹#›</a:t>
            </a:fld>
            <a:endParaRPr lang="en-US" sz="1500">
              <a:solidFill>
                <a:srgbClr val="888888"/>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lank">
    <p:bg>
      <p:bgPr>
        <a:solidFill>
          <a:schemeClr val="lt1"/>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ftr" idx="11"/>
          </p:nvPr>
        </p:nvSpPr>
        <p:spPr>
          <a:xfrm>
            <a:off x="3108959" y="4783455"/>
            <a:ext cx="2926200" cy="257100"/>
          </a:xfrm>
          <a:prstGeom prst="rect">
            <a:avLst/>
          </a:prstGeom>
          <a:noFill/>
          <a:ln>
            <a:noFill/>
          </a:ln>
        </p:spPr>
        <p:txBody>
          <a:bodyPr lIns="75575" tIns="75575" rIns="75575" bIns="75575" anchor="t" anchorCtr="0"/>
          <a:lstStyle>
            <a:lvl1pPr marL="0" marR="0" lvl="0" indent="0" algn="ctr"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18" name="Shape 118"/>
          <p:cNvSpPr txBox="1">
            <a:spLocks noGrp="1"/>
          </p:cNvSpPr>
          <p:nvPr>
            <p:ph type="dt" idx="10"/>
          </p:nvPr>
        </p:nvSpPr>
        <p:spPr>
          <a:xfrm>
            <a:off x="457200" y="4783455"/>
            <a:ext cx="2103000" cy="257100"/>
          </a:xfrm>
          <a:prstGeom prst="rect">
            <a:avLst/>
          </a:prstGeom>
          <a:noFill/>
          <a:ln>
            <a:noFill/>
          </a:ln>
        </p:spPr>
        <p:txBody>
          <a:bodyPr lIns="75575" tIns="75575" rIns="75575" bIns="75575" anchor="t" anchorCtr="0"/>
          <a:lstStyle>
            <a:lvl1pPr marL="0" marR="0" lvl="0" indent="0" algn="l"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19" name="Shape 119"/>
          <p:cNvSpPr txBox="1">
            <a:spLocks noGrp="1"/>
          </p:cNvSpPr>
          <p:nvPr>
            <p:ph type="sldNum" idx="12"/>
          </p:nvPr>
        </p:nvSpPr>
        <p:spPr>
          <a:xfrm>
            <a:off x="6583679" y="4783455"/>
            <a:ext cx="2103000" cy="2571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500">
                <a:solidFill>
                  <a:srgbClr val="888888"/>
                </a:solidFill>
              </a:rPr>
              <a:t>‹#›</a:t>
            </a:fld>
            <a:endParaRPr lang="en-US" sz="1500">
              <a:solidFill>
                <a:srgbClr val="888888"/>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bg>
      <p:bgPr>
        <a:solidFill>
          <a:schemeClr val="lt1"/>
        </a:solidFill>
        <a:effectLst/>
      </p:bgPr>
    </p:bg>
    <p:spTree>
      <p:nvGrpSpPr>
        <p:cNvPr id="1" name="Shape 120"/>
        <p:cNvGrpSpPr/>
        <p:nvPr/>
      </p:nvGrpSpPr>
      <p:grpSpPr>
        <a:xfrm>
          <a:off x="0" y="0"/>
          <a:ext cx="0" cy="0"/>
          <a:chOff x="0" y="0"/>
          <a:chExt cx="0" cy="0"/>
        </a:xfrm>
      </p:grpSpPr>
      <p:sp>
        <p:nvSpPr>
          <p:cNvPr id="121" name="Shape 121"/>
          <p:cNvSpPr/>
          <p:nvPr/>
        </p:nvSpPr>
        <p:spPr>
          <a:xfrm>
            <a:off x="162370" y="357319"/>
            <a:ext cx="7349100" cy="784800"/>
          </a:xfrm>
          <a:custGeom>
            <a:avLst/>
            <a:gdLst/>
            <a:ahLst/>
            <a:cxnLst/>
            <a:rect l="0" t="0" r="0" b="0"/>
            <a:pathLst>
              <a:path w="120000" h="120000" extrusionOk="0">
                <a:moveTo>
                  <a:pt x="0" y="120000"/>
                </a:moveTo>
                <a:lnTo>
                  <a:pt x="0" y="0"/>
                </a:lnTo>
                <a:lnTo>
                  <a:pt x="120000" y="0"/>
                </a:lnTo>
                <a:lnTo>
                  <a:pt x="120000" y="120000"/>
                </a:lnTo>
                <a:lnTo>
                  <a:pt x="0" y="120000"/>
                </a:lnTo>
                <a:close/>
              </a:path>
            </a:pathLst>
          </a:custGeom>
          <a:solidFill>
            <a:srgbClr val="FF2600"/>
          </a:solidFill>
          <a:ln>
            <a:noFill/>
          </a:ln>
        </p:spPr>
        <p:txBody>
          <a:bodyPr lIns="0" tIns="0" rIns="0" bIns="0" anchor="t" anchorCtr="0">
            <a:noAutofit/>
          </a:bodyPr>
          <a:lstStyle/>
          <a:p>
            <a:pPr marL="0" marR="0" lvl="0" indent="0" algn="l" rtl="0">
              <a:spcBef>
                <a:spcPts val="0"/>
              </a:spcBef>
              <a:buNone/>
            </a:pPr>
            <a:endParaRPr sz="1500"/>
          </a:p>
        </p:txBody>
      </p:sp>
      <p:sp>
        <p:nvSpPr>
          <p:cNvPr id="122" name="Shape 122"/>
          <p:cNvSpPr/>
          <p:nvPr/>
        </p:nvSpPr>
        <p:spPr>
          <a:xfrm>
            <a:off x="7231010" y="4264032"/>
            <a:ext cx="1657500" cy="659700"/>
          </a:xfrm>
          <a:custGeom>
            <a:avLst/>
            <a:gdLst/>
            <a:ahLst/>
            <a:cxnLst/>
            <a:rect l="0" t="0" r="0" b="0"/>
            <a:pathLst>
              <a:path w="120000" h="120000" extrusionOk="0">
                <a:moveTo>
                  <a:pt x="0" y="120000"/>
                </a:moveTo>
                <a:lnTo>
                  <a:pt x="119999" y="120000"/>
                </a:lnTo>
                <a:lnTo>
                  <a:pt x="119999" y="0"/>
                </a:lnTo>
                <a:lnTo>
                  <a:pt x="0" y="0"/>
                </a:lnTo>
                <a:lnTo>
                  <a:pt x="0" y="120000"/>
                </a:lnTo>
                <a:close/>
              </a:path>
            </a:pathLst>
          </a:custGeom>
          <a:solidFill>
            <a:srgbClr val="007550"/>
          </a:solidFill>
          <a:ln>
            <a:noFill/>
          </a:ln>
        </p:spPr>
        <p:txBody>
          <a:bodyPr lIns="0" tIns="0" rIns="0" bIns="0" anchor="t" anchorCtr="0">
            <a:noAutofit/>
          </a:bodyPr>
          <a:lstStyle/>
          <a:p>
            <a:pPr marL="0" marR="0" lvl="0" indent="0" algn="l" rtl="0">
              <a:spcBef>
                <a:spcPts val="0"/>
              </a:spcBef>
              <a:buNone/>
            </a:pPr>
            <a:endParaRPr sz="1500"/>
          </a:p>
        </p:txBody>
      </p:sp>
      <p:sp>
        <p:nvSpPr>
          <p:cNvPr id="123" name="Shape 123"/>
          <p:cNvSpPr/>
          <p:nvPr/>
        </p:nvSpPr>
        <p:spPr>
          <a:xfrm>
            <a:off x="7312867" y="4300127"/>
            <a:ext cx="364800" cy="570900"/>
          </a:xfrm>
          <a:custGeom>
            <a:avLst/>
            <a:gdLst/>
            <a:ahLst/>
            <a:cxnLst/>
            <a:rect l="0" t="0" r="0" b="0"/>
            <a:pathLst>
              <a:path w="120000" h="120000" extrusionOk="0">
                <a:moveTo>
                  <a:pt x="88651" y="76159"/>
                </a:moveTo>
                <a:lnTo>
                  <a:pt x="11999" y="76159"/>
                </a:lnTo>
                <a:lnTo>
                  <a:pt x="14525" y="78080"/>
                </a:lnTo>
                <a:lnTo>
                  <a:pt x="14525" y="113777"/>
                </a:lnTo>
                <a:lnTo>
                  <a:pt x="12630" y="117760"/>
                </a:lnTo>
                <a:lnTo>
                  <a:pt x="16420" y="120000"/>
                </a:lnTo>
                <a:lnTo>
                  <a:pt x="85893" y="120000"/>
                </a:lnTo>
                <a:lnTo>
                  <a:pt x="77683" y="112640"/>
                </a:lnTo>
                <a:lnTo>
                  <a:pt x="82104" y="107200"/>
                </a:lnTo>
                <a:lnTo>
                  <a:pt x="83367" y="100799"/>
                </a:lnTo>
                <a:lnTo>
                  <a:pt x="84630" y="98126"/>
                </a:lnTo>
                <a:lnTo>
                  <a:pt x="83367" y="95359"/>
                </a:lnTo>
                <a:lnTo>
                  <a:pt x="87788" y="77258"/>
                </a:lnTo>
                <a:lnTo>
                  <a:pt x="88651" y="76159"/>
                </a:lnTo>
                <a:close/>
              </a:path>
              <a:path w="120000" h="120000" extrusionOk="0">
                <a:moveTo>
                  <a:pt x="146524" y="0"/>
                </a:moveTo>
                <a:lnTo>
                  <a:pt x="17051" y="38"/>
                </a:lnTo>
                <a:lnTo>
                  <a:pt x="14525" y="6079"/>
                </a:lnTo>
                <a:lnTo>
                  <a:pt x="17051" y="7359"/>
                </a:lnTo>
                <a:lnTo>
                  <a:pt x="15286" y="16639"/>
                </a:lnTo>
                <a:lnTo>
                  <a:pt x="12630" y="21440"/>
                </a:lnTo>
                <a:lnTo>
                  <a:pt x="8209" y="24000"/>
                </a:lnTo>
                <a:lnTo>
                  <a:pt x="11367" y="27840"/>
                </a:lnTo>
                <a:lnTo>
                  <a:pt x="12630" y="31359"/>
                </a:lnTo>
                <a:lnTo>
                  <a:pt x="9472" y="39039"/>
                </a:lnTo>
                <a:lnTo>
                  <a:pt x="4420" y="41599"/>
                </a:lnTo>
                <a:lnTo>
                  <a:pt x="3157" y="45439"/>
                </a:lnTo>
                <a:lnTo>
                  <a:pt x="1894" y="50560"/>
                </a:lnTo>
                <a:lnTo>
                  <a:pt x="2525" y="58240"/>
                </a:lnTo>
                <a:lnTo>
                  <a:pt x="1894" y="62079"/>
                </a:lnTo>
                <a:lnTo>
                  <a:pt x="5683" y="67199"/>
                </a:lnTo>
                <a:lnTo>
                  <a:pt x="0" y="69439"/>
                </a:lnTo>
                <a:lnTo>
                  <a:pt x="1263" y="74879"/>
                </a:lnTo>
                <a:lnTo>
                  <a:pt x="6946" y="77760"/>
                </a:lnTo>
                <a:lnTo>
                  <a:pt x="11999" y="76159"/>
                </a:lnTo>
                <a:lnTo>
                  <a:pt x="88651" y="76159"/>
                </a:lnTo>
                <a:lnTo>
                  <a:pt x="111790" y="46719"/>
                </a:lnTo>
                <a:lnTo>
                  <a:pt x="111158" y="42879"/>
                </a:lnTo>
                <a:lnTo>
                  <a:pt x="110526" y="39359"/>
                </a:lnTo>
                <a:lnTo>
                  <a:pt x="113053" y="37119"/>
                </a:lnTo>
                <a:lnTo>
                  <a:pt x="120000" y="37119"/>
                </a:lnTo>
                <a:lnTo>
                  <a:pt x="126946" y="33599"/>
                </a:lnTo>
                <a:lnTo>
                  <a:pt x="133262" y="31039"/>
                </a:lnTo>
                <a:lnTo>
                  <a:pt x="138314" y="29759"/>
                </a:lnTo>
                <a:lnTo>
                  <a:pt x="142104" y="25280"/>
                </a:lnTo>
                <a:lnTo>
                  <a:pt x="148419" y="22720"/>
                </a:lnTo>
                <a:lnTo>
                  <a:pt x="138850" y="14399"/>
                </a:lnTo>
                <a:lnTo>
                  <a:pt x="144630" y="10239"/>
                </a:lnTo>
                <a:lnTo>
                  <a:pt x="148419" y="7039"/>
                </a:lnTo>
                <a:lnTo>
                  <a:pt x="148419" y="2879"/>
                </a:lnTo>
                <a:lnTo>
                  <a:pt x="146524" y="0"/>
                </a:lnTo>
                <a:close/>
              </a:path>
              <a:path w="120000" h="120000" extrusionOk="0">
                <a:moveTo>
                  <a:pt x="120000" y="37119"/>
                </a:moveTo>
                <a:lnTo>
                  <a:pt x="113053" y="37119"/>
                </a:lnTo>
                <a:lnTo>
                  <a:pt x="119368" y="37439"/>
                </a:lnTo>
                <a:lnTo>
                  <a:pt x="120000" y="37119"/>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500"/>
          </a:p>
        </p:txBody>
      </p:sp>
      <p:sp>
        <p:nvSpPr>
          <p:cNvPr id="124" name="Shape 124"/>
          <p:cNvSpPr/>
          <p:nvPr/>
        </p:nvSpPr>
        <p:spPr>
          <a:xfrm>
            <a:off x="7328541" y="4311711"/>
            <a:ext cx="238800" cy="549000"/>
          </a:xfrm>
          <a:custGeom>
            <a:avLst/>
            <a:gdLst/>
            <a:ahLst/>
            <a:cxnLst/>
            <a:rect l="0" t="0" r="0" b="0"/>
            <a:pathLst>
              <a:path w="120000" h="120000" extrusionOk="0">
                <a:moveTo>
                  <a:pt x="120000" y="73021"/>
                </a:moveTo>
                <a:lnTo>
                  <a:pt x="8394" y="73021"/>
                </a:lnTo>
                <a:lnTo>
                  <a:pt x="18654" y="77526"/>
                </a:lnTo>
                <a:lnTo>
                  <a:pt x="16789" y="119999"/>
                </a:lnTo>
                <a:lnTo>
                  <a:pt x="111916" y="119678"/>
                </a:lnTo>
                <a:lnTo>
                  <a:pt x="107252" y="117747"/>
                </a:lnTo>
                <a:lnTo>
                  <a:pt x="103521" y="112922"/>
                </a:lnTo>
                <a:lnTo>
                  <a:pt x="109118" y="107451"/>
                </a:lnTo>
                <a:lnTo>
                  <a:pt x="113781" y="101015"/>
                </a:lnTo>
                <a:lnTo>
                  <a:pt x="112849" y="97153"/>
                </a:lnTo>
                <a:lnTo>
                  <a:pt x="114714" y="92649"/>
                </a:lnTo>
                <a:lnTo>
                  <a:pt x="117512" y="83961"/>
                </a:lnTo>
                <a:lnTo>
                  <a:pt x="118444" y="74952"/>
                </a:lnTo>
                <a:lnTo>
                  <a:pt x="120000" y="73021"/>
                </a:lnTo>
                <a:close/>
              </a:path>
              <a:path w="120000" h="120000" extrusionOk="0">
                <a:moveTo>
                  <a:pt x="29595" y="0"/>
                </a:moveTo>
                <a:lnTo>
                  <a:pt x="16259" y="21127"/>
                </a:lnTo>
                <a:lnTo>
                  <a:pt x="17721" y="25721"/>
                </a:lnTo>
                <a:lnTo>
                  <a:pt x="21452" y="29259"/>
                </a:lnTo>
                <a:lnTo>
                  <a:pt x="15468" y="31511"/>
                </a:lnTo>
                <a:lnTo>
                  <a:pt x="11192" y="36017"/>
                </a:lnTo>
                <a:lnTo>
                  <a:pt x="11701" y="39820"/>
                </a:lnTo>
                <a:lnTo>
                  <a:pt x="2798" y="42453"/>
                </a:lnTo>
                <a:lnTo>
                  <a:pt x="932" y="47278"/>
                </a:lnTo>
                <a:lnTo>
                  <a:pt x="932" y="58541"/>
                </a:lnTo>
                <a:lnTo>
                  <a:pt x="7461" y="61515"/>
                </a:lnTo>
                <a:lnTo>
                  <a:pt x="9327" y="68516"/>
                </a:lnTo>
                <a:lnTo>
                  <a:pt x="0" y="71090"/>
                </a:lnTo>
                <a:lnTo>
                  <a:pt x="2798" y="74630"/>
                </a:lnTo>
                <a:lnTo>
                  <a:pt x="8394" y="73021"/>
                </a:lnTo>
                <a:lnTo>
                  <a:pt x="120000" y="73021"/>
                </a:lnTo>
                <a:lnTo>
                  <a:pt x="123109" y="69159"/>
                </a:lnTo>
                <a:lnTo>
                  <a:pt x="133368" y="62723"/>
                </a:lnTo>
                <a:lnTo>
                  <a:pt x="143624" y="54680"/>
                </a:lnTo>
                <a:lnTo>
                  <a:pt x="153181" y="45244"/>
                </a:lnTo>
                <a:lnTo>
                  <a:pt x="153883" y="40844"/>
                </a:lnTo>
                <a:lnTo>
                  <a:pt x="151085" y="37626"/>
                </a:lnTo>
                <a:lnTo>
                  <a:pt x="157614" y="33442"/>
                </a:lnTo>
                <a:lnTo>
                  <a:pt x="171605" y="32799"/>
                </a:lnTo>
                <a:lnTo>
                  <a:pt x="180932" y="29902"/>
                </a:lnTo>
                <a:lnTo>
                  <a:pt x="189327" y="27328"/>
                </a:lnTo>
                <a:lnTo>
                  <a:pt x="198649" y="24112"/>
                </a:lnTo>
                <a:lnTo>
                  <a:pt x="199581" y="20572"/>
                </a:lnTo>
                <a:lnTo>
                  <a:pt x="205178" y="19928"/>
                </a:lnTo>
                <a:lnTo>
                  <a:pt x="199581" y="17354"/>
                </a:lnTo>
                <a:lnTo>
                  <a:pt x="193985" y="11561"/>
                </a:lnTo>
                <a:lnTo>
                  <a:pt x="203312" y="7058"/>
                </a:lnTo>
                <a:lnTo>
                  <a:pt x="207976" y="3196"/>
                </a:lnTo>
                <a:lnTo>
                  <a:pt x="206110" y="300"/>
                </a:lnTo>
                <a:lnTo>
                  <a:pt x="29595"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500"/>
          </a:p>
        </p:txBody>
      </p:sp>
      <p:sp>
        <p:nvSpPr>
          <p:cNvPr id="125" name="Shape 125"/>
          <p:cNvSpPr/>
          <p:nvPr/>
        </p:nvSpPr>
        <p:spPr>
          <a:xfrm>
            <a:off x="7225032" y="4303128"/>
            <a:ext cx="570000" cy="564300"/>
          </a:xfrm>
          <a:prstGeom prst="rect">
            <a:avLst/>
          </a:prstGeom>
          <a:blipFill rotWithShape="1">
            <a:blip r:embed="rId2">
              <a:alphaModFix/>
            </a:blip>
            <a:stretch>
              <a:fillRect/>
            </a:stretch>
          </a:blipFill>
          <a:ln>
            <a:noFill/>
          </a:ln>
        </p:spPr>
        <p:txBody>
          <a:bodyPr lIns="0" tIns="0" rIns="0" bIns="0" anchor="t" anchorCtr="0">
            <a:noAutofit/>
          </a:bodyPr>
          <a:lstStyle/>
          <a:p>
            <a:pPr marL="0" marR="0" lvl="0" indent="0" algn="l" rtl="0">
              <a:spcBef>
                <a:spcPts val="0"/>
              </a:spcBef>
              <a:buNone/>
            </a:pPr>
            <a:endParaRPr sz="1500"/>
          </a:p>
        </p:txBody>
      </p:sp>
      <p:sp>
        <p:nvSpPr>
          <p:cNvPr id="126" name="Shape 126"/>
          <p:cNvSpPr txBox="1">
            <a:spLocks noGrp="1"/>
          </p:cNvSpPr>
          <p:nvPr>
            <p:ph type="title"/>
          </p:nvPr>
        </p:nvSpPr>
        <p:spPr>
          <a:xfrm>
            <a:off x="386000" y="356863"/>
            <a:ext cx="8371800" cy="7692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0" marR="0" lvl="1" indent="0" algn="l" rtl="0">
              <a:spcBef>
                <a:spcPts val="0"/>
              </a:spcBef>
              <a:buNone/>
              <a:defRPr sz="1500" b="0" i="0" u="none" strike="noStrike" cap="none"/>
            </a:lvl2pPr>
            <a:lvl3pPr marL="0" marR="0" lvl="2" indent="0" algn="l" rtl="0">
              <a:spcBef>
                <a:spcPts val="0"/>
              </a:spcBef>
              <a:buNone/>
              <a:defRPr sz="1500" b="0" i="0" u="none" strike="noStrike" cap="none"/>
            </a:lvl3pPr>
            <a:lvl4pPr marL="0" marR="0" lvl="3" indent="0" algn="l" rtl="0">
              <a:spcBef>
                <a:spcPts val="0"/>
              </a:spcBef>
              <a:buNone/>
              <a:defRPr sz="1500" b="0" i="0" u="none" strike="noStrike" cap="none"/>
            </a:lvl4pPr>
            <a:lvl5pPr marL="0" marR="0" lvl="4" indent="0" algn="l" rtl="0">
              <a:spcBef>
                <a:spcPts val="0"/>
              </a:spcBef>
              <a:buNone/>
              <a:defRPr sz="1500" b="0" i="0" u="none" strike="noStrike" cap="none"/>
            </a:lvl5pPr>
            <a:lvl6pPr marL="0" marR="0" lvl="5" indent="0" algn="l" rtl="0">
              <a:spcBef>
                <a:spcPts val="0"/>
              </a:spcBef>
              <a:buNone/>
              <a:defRPr sz="1500" b="0" i="0" u="none" strike="noStrike" cap="none"/>
            </a:lvl6pPr>
            <a:lvl7pPr marL="0" marR="0" lvl="6" indent="0" algn="l" rtl="0">
              <a:spcBef>
                <a:spcPts val="0"/>
              </a:spcBef>
              <a:buNone/>
              <a:defRPr sz="1500" b="0" i="0" u="none" strike="noStrike" cap="none"/>
            </a:lvl7pPr>
            <a:lvl8pPr marL="0" marR="0" lvl="7" indent="0" algn="l" rtl="0">
              <a:spcBef>
                <a:spcPts val="0"/>
              </a:spcBef>
              <a:buNone/>
              <a:defRPr sz="1500" b="0" i="0" u="none" strike="noStrike" cap="none"/>
            </a:lvl8pPr>
            <a:lvl9pPr marL="0" marR="0" lvl="8" indent="0" algn="l" rtl="0">
              <a:spcBef>
                <a:spcPts val="0"/>
              </a:spcBef>
              <a:buNone/>
              <a:defRPr sz="1500" b="0" i="0" u="none" strike="noStrike" cap="none"/>
            </a:lvl9pPr>
          </a:lstStyle>
          <a:p>
            <a:endParaRPr/>
          </a:p>
        </p:txBody>
      </p:sp>
      <p:sp>
        <p:nvSpPr>
          <p:cNvPr id="127" name="Shape 127"/>
          <p:cNvSpPr txBox="1">
            <a:spLocks noGrp="1"/>
          </p:cNvSpPr>
          <p:nvPr>
            <p:ph type="ftr" idx="11"/>
          </p:nvPr>
        </p:nvSpPr>
        <p:spPr>
          <a:xfrm>
            <a:off x="3108959" y="4783455"/>
            <a:ext cx="2926200" cy="257100"/>
          </a:xfrm>
          <a:prstGeom prst="rect">
            <a:avLst/>
          </a:prstGeom>
          <a:noFill/>
          <a:ln>
            <a:noFill/>
          </a:ln>
        </p:spPr>
        <p:txBody>
          <a:bodyPr lIns="75575" tIns="75575" rIns="75575" bIns="75575" anchor="t" anchorCtr="0"/>
          <a:lstStyle>
            <a:lvl1pPr marL="0" marR="0" lvl="0" indent="0" algn="ctr"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28" name="Shape 128"/>
          <p:cNvSpPr txBox="1">
            <a:spLocks noGrp="1"/>
          </p:cNvSpPr>
          <p:nvPr>
            <p:ph type="dt" idx="10"/>
          </p:nvPr>
        </p:nvSpPr>
        <p:spPr>
          <a:xfrm>
            <a:off x="457200" y="4783455"/>
            <a:ext cx="2103000" cy="257100"/>
          </a:xfrm>
          <a:prstGeom prst="rect">
            <a:avLst/>
          </a:prstGeom>
          <a:noFill/>
          <a:ln>
            <a:noFill/>
          </a:ln>
        </p:spPr>
        <p:txBody>
          <a:bodyPr lIns="75575" tIns="75575" rIns="75575" bIns="75575" anchor="t" anchorCtr="0"/>
          <a:lstStyle>
            <a:lvl1pPr marL="0" marR="0" lvl="0" indent="0" algn="l"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29" name="Shape 129"/>
          <p:cNvSpPr txBox="1">
            <a:spLocks noGrp="1"/>
          </p:cNvSpPr>
          <p:nvPr>
            <p:ph type="sldNum" idx="12"/>
          </p:nvPr>
        </p:nvSpPr>
        <p:spPr>
          <a:xfrm>
            <a:off x="6583679" y="4783455"/>
            <a:ext cx="2103000" cy="2571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500">
                <a:solidFill>
                  <a:srgbClr val="888888"/>
                </a:solidFill>
              </a:rPr>
              <a:t>‹#›</a:t>
            </a:fld>
            <a:endParaRPr lang="en-US" sz="1500">
              <a:solidFill>
                <a:srgbClr val="888888"/>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bg>
      <p:bgPr>
        <a:solidFill>
          <a:schemeClr val="lt1"/>
        </a:solidFill>
        <a:effectLst/>
      </p:bgPr>
    </p:bg>
    <p:spTree>
      <p:nvGrpSpPr>
        <p:cNvPr id="1" name="Shape 130"/>
        <p:cNvGrpSpPr/>
        <p:nvPr/>
      </p:nvGrpSpPr>
      <p:grpSpPr>
        <a:xfrm>
          <a:off x="0" y="0"/>
          <a:ext cx="0" cy="0"/>
          <a:chOff x="0" y="0"/>
          <a:chExt cx="0" cy="0"/>
        </a:xfrm>
      </p:grpSpPr>
      <p:sp>
        <p:nvSpPr>
          <p:cNvPr id="131" name="Shape 131"/>
          <p:cNvSpPr/>
          <p:nvPr/>
        </p:nvSpPr>
        <p:spPr>
          <a:xfrm>
            <a:off x="4288949" y="161104"/>
            <a:ext cx="4692599" cy="4816200"/>
          </a:xfrm>
          <a:custGeom>
            <a:avLst/>
            <a:gdLst/>
            <a:ahLst/>
            <a:cxnLst/>
            <a:rect l="0" t="0" r="0" b="0"/>
            <a:pathLst>
              <a:path w="120000" h="120000" extrusionOk="0">
                <a:moveTo>
                  <a:pt x="92466" y="0"/>
                </a:moveTo>
                <a:lnTo>
                  <a:pt x="76115" y="0"/>
                </a:lnTo>
                <a:lnTo>
                  <a:pt x="0" y="120000"/>
                </a:lnTo>
                <a:lnTo>
                  <a:pt x="120000" y="120000"/>
                </a:lnTo>
                <a:lnTo>
                  <a:pt x="120000" y="43407"/>
                </a:lnTo>
                <a:lnTo>
                  <a:pt x="92466" y="0"/>
                </a:lnTo>
                <a:close/>
              </a:path>
            </a:pathLst>
          </a:custGeom>
          <a:solidFill>
            <a:srgbClr val="D81E00"/>
          </a:solidFill>
          <a:ln>
            <a:noFill/>
          </a:ln>
        </p:spPr>
        <p:txBody>
          <a:bodyPr lIns="0" tIns="0" rIns="0" bIns="0" anchor="t" anchorCtr="0">
            <a:noAutofit/>
          </a:bodyPr>
          <a:lstStyle/>
          <a:p>
            <a:pPr marL="0" marR="0" lvl="0" indent="0" algn="l" rtl="0">
              <a:spcBef>
                <a:spcPts val="0"/>
              </a:spcBef>
              <a:buNone/>
            </a:pPr>
            <a:endParaRPr sz="1500"/>
          </a:p>
        </p:txBody>
      </p:sp>
      <p:sp>
        <p:nvSpPr>
          <p:cNvPr id="132" name="Shape 132"/>
          <p:cNvSpPr txBox="1">
            <a:spLocks noGrp="1"/>
          </p:cNvSpPr>
          <p:nvPr>
            <p:ph type="ctrTitle"/>
          </p:nvPr>
        </p:nvSpPr>
        <p:spPr>
          <a:xfrm>
            <a:off x="685799" y="1594484"/>
            <a:ext cx="7772400" cy="10803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0" marR="0" lvl="1" indent="0" algn="l" rtl="0">
              <a:spcBef>
                <a:spcPts val="0"/>
              </a:spcBef>
              <a:buNone/>
              <a:defRPr sz="1500" b="0" i="0" u="none" strike="noStrike" cap="none"/>
            </a:lvl2pPr>
            <a:lvl3pPr marL="0" marR="0" lvl="2" indent="0" algn="l" rtl="0">
              <a:spcBef>
                <a:spcPts val="0"/>
              </a:spcBef>
              <a:buNone/>
              <a:defRPr sz="1500" b="0" i="0" u="none" strike="noStrike" cap="none"/>
            </a:lvl3pPr>
            <a:lvl4pPr marL="0" marR="0" lvl="3" indent="0" algn="l" rtl="0">
              <a:spcBef>
                <a:spcPts val="0"/>
              </a:spcBef>
              <a:buNone/>
              <a:defRPr sz="1500" b="0" i="0" u="none" strike="noStrike" cap="none"/>
            </a:lvl4pPr>
            <a:lvl5pPr marL="0" marR="0" lvl="4" indent="0" algn="l" rtl="0">
              <a:spcBef>
                <a:spcPts val="0"/>
              </a:spcBef>
              <a:buNone/>
              <a:defRPr sz="1500" b="0" i="0" u="none" strike="noStrike" cap="none"/>
            </a:lvl5pPr>
            <a:lvl6pPr marL="0" marR="0" lvl="5" indent="0" algn="l" rtl="0">
              <a:spcBef>
                <a:spcPts val="0"/>
              </a:spcBef>
              <a:buNone/>
              <a:defRPr sz="1500" b="0" i="0" u="none" strike="noStrike" cap="none"/>
            </a:lvl6pPr>
            <a:lvl7pPr marL="0" marR="0" lvl="6" indent="0" algn="l" rtl="0">
              <a:spcBef>
                <a:spcPts val="0"/>
              </a:spcBef>
              <a:buNone/>
              <a:defRPr sz="1500" b="0" i="0" u="none" strike="noStrike" cap="none"/>
            </a:lvl7pPr>
            <a:lvl8pPr marL="0" marR="0" lvl="7" indent="0" algn="l" rtl="0">
              <a:spcBef>
                <a:spcPts val="0"/>
              </a:spcBef>
              <a:buNone/>
              <a:defRPr sz="1500" b="0" i="0" u="none" strike="noStrike" cap="none"/>
            </a:lvl8pPr>
            <a:lvl9pPr marL="0" marR="0" lvl="8" indent="0" algn="l" rtl="0">
              <a:spcBef>
                <a:spcPts val="0"/>
              </a:spcBef>
              <a:buNone/>
              <a:defRPr sz="1500" b="0" i="0" u="none" strike="noStrike" cap="none"/>
            </a:lvl9pPr>
          </a:lstStyle>
          <a:p>
            <a:endParaRPr/>
          </a:p>
        </p:txBody>
      </p:sp>
      <p:sp>
        <p:nvSpPr>
          <p:cNvPr id="133" name="Shape 133"/>
          <p:cNvSpPr txBox="1">
            <a:spLocks noGrp="1"/>
          </p:cNvSpPr>
          <p:nvPr>
            <p:ph type="subTitle" idx="1"/>
          </p:nvPr>
        </p:nvSpPr>
        <p:spPr>
          <a:xfrm>
            <a:off x="386000" y="2655426"/>
            <a:ext cx="8371800" cy="891600"/>
          </a:xfrm>
          <a:prstGeom prst="rect">
            <a:avLst/>
          </a:prstGeom>
          <a:noFill/>
          <a:ln>
            <a:noFill/>
          </a:ln>
        </p:spPr>
        <p:txBody>
          <a:bodyPr lIns="75575" tIns="75575" rIns="75575" bIns="75575" anchor="t" anchorCtr="0"/>
          <a:lstStyle>
            <a:lvl1pPr marL="0" marR="0" lvl="0" indent="0" algn="l" rtl="0">
              <a:spcBef>
                <a:spcPts val="0"/>
              </a:spcBef>
              <a:buNone/>
              <a:defRPr sz="1500" b="0" i="0" u="none" strike="noStrike" cap="none"/>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34" name="Shape 134"/>
          <p:cNvSpPr txBox="1">
            <a:spLocks noGrp="1"/>
          </p:cNvSpPr>
          <p:nvPr>
            <p:ph type="ftr" idx="11"/>
          </p:nvPr>
        </p:nvSpPr>
        <p:spPr>
          <a:xfrm>
            <a:off x="3108959" y="4783455"/>
            <a:ext cx="2926200" cy="257100"/>
          </a:xfrm>
          <a:prstGeom prst="rect">
            <a:avLst/>
          </a:prstGeom>
          <a:noFill/>
          <a:ln>
            <a:noFill/>
          </a:ln>
        </p:spPr>
        <p:txBody>
          <a:bodyPr lIns="75575" tIns="75575" rIns="75575" bIns="75575" anchor="t" anchorCtr="0"/>
          <a:lstStyle>
            <a:lvl1pPr marL="0" marR="0" lvl="0" indent="0" algn="ctr"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35" name="Shape 135"/>
          <p:cNvSpPr txBox="1">
            <a:spLocks noGrp="1"/>
          </p:cNvSpPr>
          <p:nvPr>
            <p:ph type="dt" idx="10"/>
          </p:nvPr>
        </p:nvSpPr>
        <p:spPr>
          <a:xfrm>
            <a:off x="457200" y="4783455"/>
            <a:ext cx="2103000" cy="257100"/>
          </a:xfrm>
          <a:prstGeom prst="rect">
            <a:avLst/>
          </a:prstGeom>
          <a:noFill/>
          <a:ln>
            <a:noFill/>
          </a:ln>
        </p:spPr>
        <p:txBody>
          <a:bodyPr lIns="75575" tIns="75575" rIns="75575" bIns="75575" anchor="t" anchorCtr="0"/>
          <a:lstStyle>
            <a:lvl1pPr marL="0" marR="0" lvl="0" indent="0" algn="l" rtl="0">
              <a:spcBef>
                <a:spcPts val="0"/>
              </a:spcBef>
              <a:buNone/>
              <a:defRPr sz="1500">
                <a:solidFill>
                  <a:srgbClr val="888888"/>
                </a:solidFill>
              </a:defRPr>
            </a:lvl1pPr>
            <a:lvl2pPr marL="381000" marR="0" lvl="1" indent="0" algn="l" rtl="0">
              <a:spcBef>
                <a:spcPts val="0"/>
              </a:spcBef>
              <a:buNone/>
              <a:defRPr sz="1500" b="0" i="0" u="none" strike="noStrike" cap="none"/>
            </a:lvl2pPr>
            <a:lvl3pPr marL="762000" marR="0" lvl="2" indent="0" algn="l" rtl="0">
              <a:spcBef>
                <a:spcPts val="0"/>
              </a:spcBef>
              <a:buNone/>
              <a:defRPr sz="1500" b="0" i="0" u="none" strike="noStrike" cap="none"/>
            </a:lvl3pPr>
            <a:lvl4pPr marL="1130300" marR="0" lvl="3" indent="0" algn="l" rtl="0">
              <a:spcBef>
                <a:spcPts val="0"/>
              </a:spcBef>
              <a:buNone/>
              <a:defRPr sz="1500" b="0" i="0" u="none" strike="noStrike" cap="none"/>
            </a:lvl4pPr>
            <a:lvl5pPr marL="1511300" marR="0" lvl="4" indent="0" algn="l" rtl="0">
              <a:spcBef>
                <a:spcPts val="0"/>
              </a:spcBef>
              <a:buNone/>
              <a:defRPr sz="1500" b="0" i="0" u="none" strike="noStrike" cap="none"/>
            </a:lvl5pPr>
            <a:lvl6pPr marL="1892300" marR="0" lvl="5" indent="0" algn="l" rtl="0">
              <a:spcBef>
                <a:spcPts val="0"/>
              </a:spcBef>
              <a:buNone/>
              <a:defRPr sz="1500" b="0" i="0" u="none" strike="noStrike" cap="none"/>
            </a:lvl6pPr>
            <a:lvl7pPr marL="2273300" marR="0" lvl="6" indent="0" algn="l" rtl="0">
              <a:spcBef>
                <a:spcPts val="0"/>
              </a:spcBef>
              <a:buNone/>
              <a:defRPr sz="1500" b="0" i="0" u="none" strike="noStrike" cap="none"/>
            </a:lvl7pPr>
            <a:lvl8pPr marL="2641600" marR="0" lvl="7" indent="0" algn="l" rtl="0">
              <a:spcBef>
                <a:spcPts val="0"/>
              </a:spcBef>
              <a:buNone/>
              <a:defRPr sz="1500" b="0" i="0" u="none" strike="noStrike" cap="none"/>
            </a:lvl8pPr>
            <a:lvl9pPr marL="3022600" marR="0" lvl="8" indent="0" algn="l" rtl="0">
              <a:spcBef>
                <a:spcPts val="0"/>
              </a:spcBef>
              <a:buNone/>
              <a:defRPr sz="1500" b="0" i="0" u="none" strike="noStrike" cap="none"/>
            </a:lvl9pPr>
          </a:lstStyle>
          <a:p>
            <a:endParaRPr/>
          </a:p>
        </p:txBody>
      </p:sp>
      <p:sp>
        <p:nvSpPr>
          <p:cNvPr id="136" name="Shape 136"/>
          <p:cNvSpPr txBox="1">
            <a:spLocks noGrp="1"/>
          </p:cNvSpPr>
          <p:nvPr>
            <p:ph type="sldNum" idx="12"/>
          </p:nvPr>
        </p:nvSpPr>
        <p:spPr>
          <a:xfrm>
            <a:off x="6583679" y="4783455"/>
            <a:ext cx="2103000" cy="2571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500">
                <a:solidFill>
                  <a:srgbClr val="888888"/>
                </a:solidFill>
              </a:rPr>
              <a:t>‹#›</a:t>
            </a:fld>
            <a:endParaRPr lang="en-US" sz="1500">
              <a:solidFill>
                <a:srgbClr val="888888"/>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3"/>
        <p:cNvGrpSpPr/>
        <p:nvPr/>
      </p:nvGrpSpPr>
      <p:grpSpPr>
        <a:xfrm>
          <a:off x="0" y="0"/>
          <a:ext cx="0" cy="0"/>
          <a:chOff x="0" y="0"/>
          <a:chExt cx="0" cy="0"/>
        </a:xfrm>
      </p:grpSpPr>
      <p:sp>
        <p:nvSpPr>
          <p:cNvPr id="24" name="Shape 24"/>
          <p:cNvSpPr/>
          <p:nvPr/>
        </p:nvSpPr>
        <p:spPr>
          <a:xfrm>
            <a:off x="-76200" y="209550"/>
            <a:ext cx="7696199" cy="838199"/>
          </a:xfrm>
          <a:prstGeom prst="rect">
            <a:avLst/>
          </a:prstGeom>
          <a:solidFill>
            <a:srgbClr val="CC0000"/>
          </a:solidFill>
          <a:ln w="9525"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Shape 25"/>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lt1"/>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26" name="Shape 26"/>
          <p:cNvSpPr txBox="1">
            <a:spLocks noGrp="1"/>
          </p:cNvSpPr>
          <p:nvPr>
            <p:ph type="body" idx="1"/>
          </p:nvPr>
        </p:nvSpPr>
        <p:spPr>
          <a:xfrm>
            <a:off x="457200" y="1200150"/>
            <a:ext cx="8229600" cy="3657600"/>
          </a:xfrm>
          <a:prstGeom prst="rect">
            <a:avLst/>
          </a:prstGeom>
          <a:noFill/>
          <a:ln>
            <a:noFill/>
          </a:ln>
        </p:spPr>
        <p:txBody>
          <a:bodyPr lIns="91425" tIns="91425" rIns="91425" bIns="91425" anchor="t" anchorCtr="0"/>
          <a:lstStyle>
            <a:lvl1pPr marL="182563" marR="0" lvl="0" indent="-31433" algn="l" rtl="0">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0959"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69850" algn="l" rtl="0">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77787"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44450"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27" name="Shape 27"/>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
        <p:cNvGrpSpPr/>
        <p:nvPr/>
      </p:nvGrpSpPr>
      <p:grpSpPr>
        <a:xfrm>
          <a:off x="0" y="0"/>
          <a:ext cx="0" cy="0"/>
          <a:chOff x="0" y="0"/>
          <a:chExt cx="0" cy="0"/>
        </a:xfrm>
      </p:grpSpPr>
      <p:sp>
        <p:nvSpPr>
          <p:cNvPr id="31" name="Shape 31"/>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p:nvPr/>
        </p:nvSpPr>
        <p:spPr>
          <a:xfrm>
            <a:off x="0" y="209550"/>
            <a:ext cx="7619999" cy="822960"/>
          </a:xfrm>
          <a:prstGeom prst="rect">
            <a:avLst/>
          </a:prstGeom>
          <a:solidFill>
            <a:srgbClr val="CC0000"/>
          </a:solidFill>
          <a:ln>
            <a:noFill/>
          </a:ln>
        </p:spPr>
        <p:txBody>
          <a:bodyPr lIns="91425" tIns="45700" rIns="91425" bIns="45700" anchor="t" anchorCtr="0">
            <a:noAutofit/>
          </a:bodyPr>
          <a:lstStyle/>
          <a:p>
            <a:pPr marL="0" marR="0" lvl="0" indent="0" algn="l" rtl="0">
              <a:spcBef>
                <a:spcPts val="0"/>
              </a:spcBef>
              <a:spcAft>
                <a:spcPts val="0"/>
              </a:spcAft>
              <a:buNone/>
            </a:pPr>
            <a:endParaRPr sz="1800">
              <a:solidFill>
                <a:srgbClr val="FFFFFF"/>
              </a:solidFill>
              <a:latin typeface="Arial"/>
              <a:ea typeface="Arial"/>
              <a:cs typeface="Arial"/>
              <a:sym typeface="Arial"/>
            </a:endParaRPr>
          </a:p>
        </p:txBody>
      </p:sp>
      <p:sp>
        <p:nvSpPr>
          <p:cNvPr id="36" name="Shape 36"/>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rgbClr val="FFFFFF"/>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37" name="Shape 37"/>
          <p:cNvSpPr txBox="1">
            <a:spLocks noGrp="1"/>
          </p:cNvSpPr>
          <p:nvPr>
            <p:ph type="body" idx="1"/>
          </p:nvPr>
        </p:nvSpPr>
        <p:spPr>
          <a:xfrm>
            <a:off x="457200" y="1255013"/>
            <a:ext cx="4038599" cy="3538728"/>
          </a:xfrm>
          <a:prstGeom prst="rect">
            <a:avLst/>
          </a:prstGeom>
          <a:noFill/>
          <a:ln>
            <a:noFill/>
          </a:ln>
        </p:spPr>
        <p:txBody>
          <a:bodyPr lIns="91425" tIns="91425" rIns="91425" bIns="91425" anchor="t" anchorCtr="0"/>
          <a:lstStyle>
            <a:lvl1pPr marL="182563" marR="0" lvl="0" indent="-31433" algn="l" rtl="0">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0959"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69850" algn="l" rtl="0">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77787"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31750"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5pPr>
            <a:lvl6pPr marL="1371600" marR="0" lvl="5" indent="-76200"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6pPr>
            <a:lvl7pPr marL="1554480" marR="0" lvl="6" indent="-68580"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7pPr>
            <a:lvl8pPr marL="1737360" marR="0" lvl="7" indent="-73660"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8pPr>
            <a:lvl9pPr marL="1920240" marR="0" lvl="8" indent="-78739"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8" name="Shape 38"/>
          <p:cNvSpPr txBox="1">
            <a:spLocks noGrp="1"/>
          </p:cNvSpPr>
          <p:nvPr>
            <p:ph type="body" idx="2"/>
          </p:nvPr>
        </p:nvSpPr>
        <p:spPr>
          <a:xfrm>
            <a:off x="4648200" y="1255013"/>
            <a:ext cx="4038599" cy="3538728"/>
          </a:xfrm>
          <a:prstGeom prst="rect">
            <a:avLst/>
          </a:prstGeom>
          <a:noFill/>
          <a:ln>
            <a:noFill/>
          </a:ln>
        </p:spPr>
        <p:txBody>
          <a:bodyPr lIns="91425" tIns="91425" rIns="91425" bIns="91425" anchor="t" anchorCtr="0"/>
          <a:lstStyle>
            <a:lvl1pPr marL="182563" marR="0" lvl="0" indent="-31433" algn="l" rtl="0">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0959"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69850" algn="l" rtl="0">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77787"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31750"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5pPr>
            <a:lvl6pPr marL="1371600" marR="0" lvl="5" indent="-76200"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6pPr>
            <a:lvl7pPr marL="1554480" marR="0" lvl="6" indent="-68580"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7pPr>
            <a:lvl8pPr marL="1737360" marR="0" lvl="7" indent="-73660"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8pPr>
            <a:lvl9pPr marL="1920240" marR="0" lvl="8" indent="-78739" algn="l" rtl="0">
              <a:spcBef>
                <a:spcPts val="360"/>
              </a:spcBef>
              <a:buClr>
                <a:schemeClr val="accent1"/>
              </a:buClr>
              <a:buSzPct val="1000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 name="Shape 39"/>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2"/>
        </a:solidFill>
        <a:effectLst/>
      </p:bgPr>
    </p:bg>
    <p:spTree>
      <p:nvGrpSpPr>
        <p:cNvPr id="1" name="Shape 42"/>
        <p:cNvGrpSpPr/>
        <p:nvPr/>
      </p:nvGrpSpPr>
      <p:grpSpPr>
        <a:xfrm>
          <a:off x="0" y="0"/>
          <a:ext cx="0" cy="0"/>
          <a:chOff x="0" y="0"/>
          <a:chExt cx="0" cy="0"/>
        </a:xfrm>
      </p:grpSpPr>
      <p:cxnSp>
        <p:nvCxnSpPr>
          <p:cNvPr id="43" name="Shape 43"/>
          <p:cNvCxnSpPr/>
          <p:nvPr/>
        </p:nvCxnSpPr>
        <p:spPr>
          <a:xfrm>
            <a:off x="731837" y="3449242"/>
            <a:ext cx="7848599" cy="1190"/>
          </a:xfrm>
          <a:prstGeom prst="straightConnector1">
            <a:avLst/>
          </a:prstGeom>
          <a:noFill/>
          <a:ln w="19050" cap="flat" cmpd="sng">
            <a:solidFill>
              <a:schemeClr val="lt2"/>
            </a:solidFill>
            <a:prstDash val="solid"/>
            <a:round/>
            <a:headEnd type="none" w="med" len="med"/>
            <a:tailEnd type="none" w="med" len="med"/>
          </a:ln>
        </p:spPr>
      </p:cxnSp>
      <p:sp>
        <p:nvSpPr>
          <p:cNvPr id="44" name="Shape 44"/>
          <p:cNvSpPr txBox="1">
            <a:spLocks noGrp="1"/>
          </p:cNvSpPr>
          <p:nvPr>
            <p:ph type="title"/>
          </p:nvPr>
        </p:nvSpPr>
        <p:spPr>
          <a:xfrm>
            <a:off x="722312" y="1771650"/>
            <a:ext cx="7772400" cy="1650206"/>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8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45" name="Shape 45"/>
          <p:cNvSpPr txBox="1">
            <a:spLocks noGrp="1"/>
          </p:cNvSpPr>
          <p:nvPr>
            <p:ph type="body" idx="1"/>
          </p:nvPr>
        </p:nvSpPr>
        <p:spPr>
          <a:xfrm>
            <a:off x="722312" y="3470148"/>
            <a:ext cx="7772400" cy="1125140"/>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accent1"/>
              </a:buClr>
              <a:buFont typeface="Arial"/>
              <a:buNone/>
              <a:defRPr sz="2400" b="0" i="0" u="none" strike="noStrike" cap="none">
                <a:solidFill>
                  <a:schemeClr val="lt2"/>
                </a:solidFill>
                <a:latin typeface="Questrial"/>
                <a:ea typeface="Questrial"/>
                <a:cs typeface="Questrial"/>
                <a:sym typeface="Questrial"/>
              </a:defRPr>
            </a:lvl1pPr>
            <a:lvl2pPr marL="457200" marR="0" lvl="1" indent="0" algn="l" rtl="0">
              <a:spcBef>
                <a:spcPts val="360"/>
              </a:spcBef>
              <a:spcAft>
                <a:spcPts val="0"/>
              </a:spcAft>
              <a:buClr>
                <a:schemeClr val="accent1"/>
              </a:buClr>
              <a:buFont typeface="Arial"/>
              <a:buNone/>
              <a:defRPr sz="1800" b="0" i="0" u="none" strike="noStrike" cap="none">
                <a:solidFill>
                  <a:schemeClr val="lt1"/>
                </a:solidFill>
                <a:latin typeface="Questrial"/>
                <a:ea typeface="Questrial"/>
                <a:cs typeface="Questrial"/>
                <a:sym typeface="Questrial"/>
              </a:defRPr>
            </a:lvl2pPr>
            <a:lvl3pPr marL="914400" marR="0" lvl="2" indent="0" algn="l" rtl="0">
              <a:spcBef>
                <a:spcPts val="320"/>
              </a:spcBef>
              <a:spcAft>
                <a:spcPts val="0"/>
              </a:spcAft>
              <a:buClr>
                <a:schemeClr val="accent1"/>
              </a:buClr>
              <a:buFont typeface="Arial"/>
              <a:buNone/>
              <a:defRPr sz="1600" b="0" i="0" u="none" strike="noStrike" cap="none">
                <a:solidFill>
                  <a:schemeClr val="lt1"/>
                </a:solidFill>
                <a:latin typeface="Questrial"/>
                <a:ea typeface="Questrial"/>
                <a:cs typeface="Questrial"/>
                <a:sym typeface="Questrial"/>
              </a:defRPr>
            </a:lvl3pPr>
            <a:lvl4pPr marL="1371600" marR="0" lvl="3" indent="0" algn="l" rtl="0">
              <a:spcBef>
                <a:spcPts val="280"/>
              </a:spcBef>
              <a:spcAft>
                <a:spcPts val="0"/>
              </a:spcAft>
              <a:buClr>
                <a:schemeClr val="accent1"/>
              </a:buClr>
              <a:buFont typeface="Arial"/>
              <a:buNone/>
              <a:defRPr sz="1400" b="0" i="0" u="none" strike="noStrike" cap="none">
                <a:solidFill>
                  <a:schemeClr val="lt1"/>
                </a:solidFill>
                <a:latin typeface="Questrial"/>
                <a:ea typeface="Questrial"/>
                <a:cs typeface="Questrial"/>
                <a:sym typeface="Questrial"/>
              </a:defRPr>
            </a:lvl4pPr>
            <a:lvl5pPr marL="1828800" marR="0" lvl="4" indent="0" algn="l" rtl="0">
              <a:spcBef>
                <a:spcPts val="280"/>
              </a:spcBef>
              <a:spcAft>
                <a:spcPts val="0"/>
              </a:spcAft>
              <a:buClr>
                <a:schemeClr val="accent1"/>
              </a:buClr>
              <a:buFont typeface="Arial"/>
              <a:buNone/>
              <a:defRPr sz="1400" b="0" i="0" u="none" strike="noStrike" cap="none">
                <a:solidFill>
                  <a:schemeClr val="lt1"/>
                </a:solidFill>
                <a:latin typeface="Questrial"/>
                <a:ea typeface="Questrial"/>
                <a:cs typeface="Questrial"/>
                <a:sym typeface="Questrial"/>
              </a:defRPr>
            </a:lvl5pPr>
            <a:lvl6pPr marL="2286000" marR="0" lvl="5" indent="0" algn="l" rtl="0">
              <a:spcBef>
                <a:spcPts val="280"/>
              </a:spcBef>
              <a:buClr>
                <a:schemeClr val="accent1"/>
              </a:buClr>
              <a:buFont typeface="Arial"/>
              <a:buNone/>
              <a:defRPr sz="1400" b="0" i="0" u="none" strike="noStrike" cap="none">
                <a:solidFill>
                  <a:schemeClr val="lt1"/>
                </a:solidFill>
                <a:latin typeface="Cabin"/>
                <a:ea typeface="Cabin"/>
                <a:cs typeface="Cabin"/>
                <a:sym typeface="Cabin"/>
              </a:defRPr>
            </a:lvl6pPr>
            <a:lvl7pPr marL="2743200" marR="0" lvl="6" indent="0" algn="l" rtl="0">
              <a:spcBef>
                <a:spcPts val="280"/>
              </a:spcBef>
              <a:buClr>
                <a:schemeClr val="accent1"/>
              </a:buClr>
              <a:buFont typeface="Arial"/>
              <a:buNone/>
              <a:defRPr sz="1400" b="0" i="0" u="none" strike="noStrike" cap="none">
                <a:solidFill>
                  <a:schemeClr val="lt1"/>
                </a:solidFill>
                <a:latin typeface="Cabin"/>
                <a:ea typeface="Cabin"/>
                <a:cs typeface="Cabin"/>
                <a:sym typeface="Cabin"/>
              </a:defRPr>
            </a:lvl7pPr>
            <a:lvl8pPr marL="3200400" marR="0" lvl="7" indent="0" algn="l" rtl="0">
              <a:spcBef>
                <a:spcPts val="280"/>
              </a:spcBef>
              <a:buClr>
                <a:schemeClr val="accent1"/>
              </a:buClr>
              <a:buFont typeface="Arial"/>
              <a:buNone/>
              <a:defRPr sz="1400" b="0" i="0" u="none" strike="noStrike" cap="none">
                <a:solidFill>
                  <a:schemeClr val="lt1"/>
                </a:solidFill>
                <a:latin typeface="Cabin"/>
                <a:ea typeface="Cabin"/>
                <a:cs typeface="Cabin"/>
                <a:sym typeface="Cabin"/>
              </a:defRPr>
            </a:lvl8pPr>
            <a:lvl9pPr marL="3657600" marR="0" lvl="8" indent="0" algn="l" rtl="0">
              <a:spcBef>
                <a:spcPts val="280"/>
              </a:spcBef>
              <a:buClr>
                <a:schemeClr val="accent1"/>
              </a:buClr>
              <a:buFont typeface="Arial"/>
              <a:buNone/>
              <a:defRPr sz="1400" b="0" i="0" u="none" strike="noStrike" cap="none">
                <a:solidFill>
                  <a:schemeClr val="lt1"/>
                </a:solidFill>
                <a:latin typeface="Cabin"/>
                <a:ea typeface="Cabin"/>
                <a:cs typeface="Cabin"/>
                <a:sym typeface="Cabin"/>
              </a:defRPr>
            </a:lvl9pPr>
          </a:lstStyle>
          <a:p>
            <a:endParaRPr/>
          </a:p>
        </p:txBody>
      </p:sp>
      <p:sp>
        <p:nvSpPr>
          <p:cNvPr id="46" name="Shape 46"/>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lt1"/>
                </a:solidFill>
                <a:latin typeface="Arial"/>
                <a:ea typeface="Arial"/>
                <a:cs typeface="Arial"/>
                <a:sym typeface="Arial"/>
              </a:defRPr>
            </a:lvl5pPr>
            <a:lvl6pPr marL="2286000" marR="0" lvl="5" indent="0" algn="l" rtl="0">
              <a:spcBef>
                <a:spcPts val="0"/>
              </a:spcBef>
              <a:buNone/>
              <a:defRPr sz="1800" b="0" i="0" u="none" strike="noStrike" cap="none">
                <a:solidFill>
                  <a:schemeClr val="lt1"/>
                </a:solidFill>
                <a:latin typeface="Arial"/>
                <a:ea typeface="Arial"/>
                <a:cs typeface="Arial"/>
                <a:sym typeface="Arial"/>
              </a:defRPr>
            </a:lvl6pPr>
            <a:lvl7pPr marL="2743200" marR="0" lvl="6" indent="0" algn="l" rtl="0">
              <a:spcBef>
                <a:spcPts val="0"/>
              </a:spcBef>
              <a:buNone/>
              <a:defRPr sz="1800" b="0" i="0" u="none" strike="noStrike" cap="none">
                <a:solidFill>
                  <a:schemeClr val="lt1"/>
                </a:solidFill>
                <a:latin typeface="Arial"/>
                <a:ea typeface="Arial"/>
                <a:cs typeface="Arial"/>
                <a:sym typeface="Arial"/>
              </a:defRPr>
            </a:lvl7pPr>
            <a:lvl8pPr marL="3200400" marR="0" lvl="7" indent="0" algn="l" rtl="0">
              <a:spcBef>
                <a:spcPts val="0"/>
              </a:spcBef>
              <a:buNone/>
              <a:defRPr sz="1800" b="0" i="0" u="none" strike="noStrike" cap="none">
                <a:solidFill>
                  <a:schemeClr val="lt1"/>
                </a:solidFill>
                <a:latin typeface="Arial"/>
                <a:ea typeface="Arial"/>
                <a:cs typeface="Arial"/>
                <a:sym typeface="Arial"/>
              </a:defRPr>
            </a:lvl8pPr>
            <a:lvl9pPr marL="3657600" marR="0" lvl="8" indent="0" algn="l" rtl="0">
              <a:spcBef>
                <a:spcPts val="0"/>
              </a:spcBef>
              <a:buNone/>
              <a:defRPr sz="18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9"/>
        <p:cNvGrpSpPr/>
        <p:nvPr/>
      </p:nvGrpSpPr>
      <p:grpSpPr>
        <a:xfrm>
          <a:off x="0" y="0"/>
          <a:ext cx="0" cy="0"/>
          <a:chOff x="0" y="0"/>
          <a:chExt cx="0" cy="0"/>
        </a:xfrm>
      </p:grpSpPr>
      <p:cxnSp>
        <p:nvCxnSpPr>
          <p:cNvPr id="50" name="Shape 50"/>
          <p:cNvCxnSpPr/>
          <p:nvPr/>
        </p:nvCxnSpPr>
        <p:spPr>
          <a:xfrm rot="5400000">
            <a:off x="2807116" y="3034109"/>
            <a:ext cx="3531393" cy="1587"/>
          </a:xfrm>
          <a:prstGeom prst="straightConnector1">
            <a:avLst/>
          </a:prstGeom>
          <a:noFill/>
          <a:ln w="19050" cap="flat" cmpd="sng">
            <a:solidFill>
              <a:schemeClr val="dk2"/>
            </a:solidFill>
            <a:prstDash val="solid"/>
            <a:round/>
            <a:headEnd type="none" w="med" len="med"/>
            <a:tailEnd type="none" w="med" len="med"/>
          </a:ln>
        </p:spPr>
      </p:cxnSp>
      <p:sp>
        <p:nvSpPr>
          <p:cNvPr id="51" name="Shape 51"/>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52" name="Shape 52"/>
          <p:cNvSpPr txBox="1">
            <a:spLocks noGrp="1"/>
          </p:cNvSpPr>
          <p:nvPr>
            <p:ph type="body" idx="1"/>
          </p:nvPr>
        </p:nvSpPr>
        <p:spPr>
          <a:xfrm>
            <a:off x="457200" y="1257300"/>
            <a:ext cx="3931919" cy="479821"/>
          </a:xfrm>
          <a:prstGeom prst="rect">
            <a:avLst/>
          </a:prstGeom>
          <a:noFill/>
          <a:ln>
            <a:noFill/>
          </a:ln>
        </p:spPr>
        <p:txBody>
          <a:bodyPr lIns="91425" tIns="91425" rIns="91425" bIns="91425" anchor="ctr" anchorCtr="0"/>
          <a:lstStyle>
            <a:lvl1pPr marL="0" marR="0" lvl="0" indent="0" algn="ctr" rtl="0">
              <a:spcBef>
                <a:spcPts val="400"/>
              </a:spcBef>
              <a:spcAft>
                <a:spcPts val="0"/>
              </a:spcAft>
              <a:buClr>
                <a:schemeClr val="accent1"/>
              </a:buClr>
              <a:buFont typeface="Arial"/>
              <a:buNone/>
              <a:defRPr sz="2000" b="0" i="0" u="none" strike="noStrike" cap="none">
                <a:solidFill>
                  <a:schemeClr val="dk2"/>
                </a:solidFill>
                <a:latin typeface="Questrial"/>
                <a:ea typeface="Questrial"/>
                <a:cs typeface="Questrial"/>
                <a:sym typeface="Questrial"/>
              </a:defRPr>
            </a:lvl1pPr>
            <a:lvl2pPr marL="457200" marR="0" lvl="1" indent="0" algn="l" rtl="0">
              <a:spcBef>
                <a:spcPts val="400"/>
              </a:spcBef>
              <a:spcAft>
                <a:spcPts val="0"/>
              </a:spcAft>
              <a:buClr>
                <a:schemeClr val="accent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53" name="Shape 53"/>
          <p:cNvSpPr txBox="1">
            <a:spLocks noGrp="1"/>
          </p:cNvSpPr>
          <p:nvPr>
            <p:ph type="body" idx="2"/>
          </p:nvPr>
        </p:nvSpPr>
        <p:spPr>
          <a:xfrm>
            <a:off x="457200" y="1828800"/>
            <a:ext cx="3931919" cy="2963465"/>
          </a:xfrm>
          <a:prstGeom prst="rect">
            <a:avLst/>
          </a:prstGeom>
          <a:noFill/>
          <a:ln>
            <a:noFill/>
          </a:ln>
        </p:spPr>
        <p:txBody>
          <a:bodyPr lIns="91425" tIns="91425" rIns="91425" bIns="91425" anchor="t" anchorCtr="0"/>
          <a:lstStyle>
            <a:lvl1pPr marL="182563" marR="0" lvl="0" indent="-53023"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1pPr>
            <a:lvl2pPr marL="457200" marR="0" lvl="1" indent="-82550" algn="l" rtl="0">
              <a:spcBef>
                <a:spcPts val="400"/>
              </a:spcBef>
              <a:spcAft>
                <a:spcPts val="0"/>
              </a:spcAft>
              <a:buClr>
                <a:schemeClr val="accent1"/>
              </a:buClr>
              <a:buSzPct val="85000"/>
              <a:buFont typeface="Arial"/>
              <a:buChar char="•"/>
              <a:defRPr sz="2000" b="0" i="0" u="none" strike="noStrike" cap="none">
                <a:solidFill>
                  <a:schemeClr val="dk1"/>
                </a:solidFill>
                <a:latin typeface="Questrial"/>
                <a:ea typeface="Questrial"/>
                <a:cs typeface="Questrial"/>
                <a:sym typeface="Questrial"/>
              </a:defRPr>
            </a:lvl2pPr>
            <a:lvl3pPr marL="730250" marR="0" lvl="2" indent="-81280" algn="l" rtl="0">
              <a:spcBef>
                <a:spcPts val="360"/>
              </a:spcBef>
              <a:spcAft>
                <a:spcPts val="0"/>
              </a:spcAft>
              <a:buClr>
                <a:schemeClr val="accent1"/>
              </a:buClr>
              <a:buSzPct val="90000"/>
              <a:buFont typeface="Arial"/>
              <a:buChar char="•"/>
              <a:defRPr sz="1800" b="0" i="0" u="none" strike="noStrike" cap="none">
                <a:solidFill>
                  <a:schemeClr val="dk1"/>
                </a:solidFill>
                <a:latin typeface="Questrial"/>
                <a:ea typeface="Questrial"/>
                <a:cs typeface="Questrial"/>
                <a:sym typeface="Questrial"/>
              </a:defRPr>
            </a:lvl3pPr>
            <a:lvl4pPr marL="1004888" marR="0" lvl="3" indent="-90487"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4pPr>
            <a:lvl5pPr marL="1187450" marR="0" lvl="4" indent="-44450"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88900"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6pPr>
            <a:lvl7pPr marL="1554480" marR="0" lvl="6" indent="-81280"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7pPr>
            <a:lvl8pPr marL="1737360" marR="0" lvl="7" indent="-86360"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8pPr>
            <a:lvl9pPr marL="1920240" marR="0" lvl="8" indent="-91439"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body" idx="3"/>
          </p:nvPr>
        </p:nvSpPr>
        <p:spPr>
          <a:xfrm>
            <a:off x="4754880" y="1257300"/>
            <a:ext cx="3931919" cy="479821"/>
          </a:xfrm>
          <a:prstGeom prst="rect">
            <a:avLst/>
          </a:prstGeom>
          <a:noFill/>
          <a:ln>
            <a:noFill/>
          </a:ln>
        </p:spPr>
        <p:txBody>
          <a:bodyPr lIns="91425" tIns="91425" rIns="91425" bIns="91425" anchor="ctr" anchorCtr="0"/>
          <a:lstStyle>
            <a:lvl1pPr marL="0" marR="0" lvl="0" indent="0" algn="ctr" rtl="0">
              <a:spcBef>
                <a:spcPts val="400"/>
              </a:spcBef>
              <a:spcAft>
                <a:spcPts val="0"/>
              </a:spcAft>
              <a:buClr>
                <a:schemeClr val="accent1"/>
              </a:buClr>
              <a:buFont typeface="Arial"/>
              <a:buNone/>
              <a:defRPr sz="2000" b="0" i="0" u="none" strike="noStrike" cap="none">
                <a:solidFill>
                  <a:schemeClr val="dk2"/>
                </a:solidFill>
                <a:latin typeface="Cabin"/>
                <a:ea typeface="Cabin"/>
                <a:cs typeface="Cabin"/>
                <a:sym typeface="Cabin"/>
              </a:defRPr>
            </a:lvl1pPr>
            <a:lvl2pPr marL="457200" marR="0" lvl="1" indent="0" algn="l" rtl="0">
              <a:spcBef>
                <a:spcPts val="400"/>
              </a:spcBef>
              <a:spcAft>
                <a:spcPts val="0"/>
              </a:spcAft>
              <a:buClr>
                <a:schemeClr val="accent1"/>
              </a:buClr>
              <a:buFont typeface="Arial"/>
              <a:buNone/>
              <a:defRPr sz="2000" b="1" i="0" u="none" strike="noStrike" cap="none">
                <a:solidFill>
                  <a:schemeClr val="dk1"/>
                </a:solidFill>
                <a:latin typeface="Questrial"/>
                <a:ea typeface="Questrial"/>
                <a:cs typeface="Questrial"/>
                <a:sym typeface="Questrial"/>
              </a:defRPr>
            </a:lvl2pPr>
            <a:lvl3pPr marL="914400" marR="0" lvl="2" indent="0" algn="l" rtl="0">
              <a:spcBef>
                <a:spcPts val="360"/>
              </a:spcBef>
              <a:spcAft>
                <a:spcPts val="0"/>
              </a:spcAft>
              <a:buClr>
                <a:schemeClr val="accent1"/>
              </a:buClr>
              <a:buFont typeface="Arial"/>
              <a:buNone/>
              <a:defRPr sz="1800" b="1" i="0" u="none" strike="noStrike" cap="none">
                <a:solidFill>
                  <a:schemeClr val="dk1"/>
                </a:solidFill>
                <a:latin typeface="Questrial"/>
                <a:ea typeface="Questrial"/>
                <a:cs typeface="Questrial"/>
                <a:sym typeface="Questrial"/>
              </a:defRPr>
            </a:lvl3pPr>
            <a:lvl4pPr marL="1371600" marR="0" lvl="3" indent="0" algn="l" rtl="0">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4pPr>
            <a:lvl5pPr marL="1828800" marR="0" lvl="4" indent="0" algn="l" rtl="0">
              <a:spcBef>
                <a:spcPts val="320"/>
              </a:spcBef>
              <a:spcAft>
                <a:spcPts val="0"/>
              </a:spcAft>
              <a:buClr>
                <a:schemeClr val="accent1"/>
              </a:buClr>
              <a:buFont typeface="Arial"/>
              <a:buNone/>
              <a:defRPr sz="1600" b="1" i="0" u="none" strike="noStrike" cap="none">
                <a:solidFill>
                  <a:schemeClr val="dk1"/>
                </a:solidFill>
                <a:latin typeface="Questrial"/>
                <a:ea typeface="Questrial"/>
                <a:cs typeface="Questrial"/>
                <a:sym typeface="Questrial"/>
              </a:defRPr>
            </a:lvl5pPr>
            <a:lvl6pPr marL="2286000" marR="0" lvl="5"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6pPr>
            <a:lvl7pPr marL="2743200" marR="0" lvl="6"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7pPr>
            <a:lvl8pPr marL="3200400" marR="0" lvl="7"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8pPr>
            <a:lvl9pPr marL="3657600" marR="0" lvl="8" indent="0" algn="l" rtl="0">
              <a:spcBef>
                <a:spcPts val="320"/>
              </a:spcBef>
              <a:buClr>
                <a:schemeClr val="accent1"/>
              </a:buClr>
              <a:buFont typeface="Arial"/>
              <a:buNone/>
              <a:defRPr sz="1600" b="1"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body" idx="4"/>
          </p:nvPr>
        </p:nvSpPr>
        <p:spPr>
          <a:xfrm>
            <a:off x="4754880" y="1828800"/>
            <a:ext cx="3931919" cy="2963465"/>
          </a:xfrm>
          <a:prstGeom prst="rect">
            <a:avLst/>
          </a:prstGeom>
          <a:noFill/>
          <a:ln>
            <a:noFill/>
          </a:ln>
        </p:spPr>
        <p:txBody>
          <a:bodyPr lIns="91425" tIns="91425" rIns="91425" bIns="91425" anchor="t" anchorCtr="0"/>
          <a:lstStyle>
            <a:lvl1pPr marL="182563" marR="0" lvl="0" indent="-53023"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1pPr>
            <a:lvl2pPr marL="457200" marR="0" lvl="1" indent="-82550" algn="l" rtl="0">
              <a:spcBef>
                <a:spcPts val="400"/>
              </a:spcBef>
              <a:spcAft>
                <a:spcPts val="0"/>
              </a:spcAft>
              <a:buClr>
                <a:schemeClr val="accent1"/>
              </a:buClr>
              <a:buSzPct val="85000"/>
              <a:buFont typeface="Arial"/>
              <a:buChar char="•"/>
              <a:defRPr sz="2000" b="0" i="0" u="none" strike="noStrike" cap="none">
                <a:solidFill>
                  <a:schemeClr val="dk1"/>
                </a:solidFill>
                <a:latin typeface="Questrial"/>
                <a:ea typeface="Questrial"/>
                <a:cs typeface="Questrial"/>
                <a:sym typeface="Questrial"/>
              </a:defRPr>
            </a:lvl2pPr>
            <a:lvl3pPr marL="730250" marR="0" lvl="2" indent="-81280" algn="l" rtl="0">
              <a:spcBef>
                <a:spcPts val="360"/>
              </a:spcBef>
              <a:spcAft>
                <a:spcPts val="0"/>
              </a:spcAft>
              <a:buClr>
                <a:schemeClr val="accent1"/>
              </a:buClr>
              <a:buSzPct val="90000"/>
              <a:buFont typeface="Arial"/>
              <a:buChar char="•"/>
              <a:defRPr sz="1800" b="0" i="0" u="none" strike="noStrike" cap="none">
                <a:solidFill>
                  <a:schemeClr val="dk1"/>
                </a:solidFill>
                <a:latin typeface="Questrial"/>
                <a:ea typeface="Questrial"/>
                <a:cs typeface="Questrial"/>
                <a:sym typeface="Questrial"/>
              </a:defRPr>
            </a:lvl3pPr>
            <a:lvl4pPr marL="1004888" marR="0" lvl="3" indent="-90487"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4pPr>
            <a:lvl5pPr marL="1187450" marR="0" lvl="4" indent="-44450"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88900"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6pPr>
            <a:lvl7pPr marL="1554480" marR="0" lvl="6" indent="-81280"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7pPr>
            <a:lvl8pPr marL="1737360" marR="0" lvl="7" indent="-86360"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8pPr>
            <a:lvl9pPr marL="1920240" marR="0" lvl="8" indent="-91439" algn="l" rtl="0">
              <a:spcBef>
                <a:spcPts val="320"/>
              </a:spcBef>
              <a:buClr>
                <a:schemeClr val="accent1"/>
              </a:buClr>
              <a:buSzPct val="100000"/>
              <a:buFont typeface="Arial"/>
              <a:buChar char="•"/>
              <a:defRPr sz="16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61" name="Shape 61"/>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cxnSp>
        <p:nvCxnSpPr>
          <p:cNvPr id="65" name="Shape 65"/>
          <p:cNvCxnSpPr/>
          <p:nvPr/>
        </p:nvCxnSpPr>
        <p:spPr>
          <a:xfrm rot="5400000">
            <a:off x="683816" y="2685256"/>
            <a:ext cx="4183855" cy="1587"/>
          </a:xfrm>
          <a:prstGeom prst="straightConnector1">
            <a:avLst/>
          </a:prstGeom>
          <a:noFill/>
          <a:ln w="19050" cap="flat" cmpd="sng">
            <a:solidFill>
              <a:schemeClr val="dk2"/>
            </a:solidFill>
            <a:prstDash val="solid"/>
            <a:round/>
            <a:headEnd type="none" w="med" len="med"/>
            <a:tailEnd type="none" w="med" len="med"/>
          </a:ln>
        </p:spPr>
      </p:cxnSp>
      <p:sp>
        <p:nvSpPr>
          <p:cNvPr id="66" name="Shape 66"/>
          <p:cNvSpPr txBox="1">
            <a:spLocks noGrp="1"/>
          </p:cNvSpPr>
          <p:nvPr>
            <p:ph type="title"/>
          </p:nvPr>
        </p:nvSpPr>
        <p:spPr>
          <a:xfrm>
            <a:off x="457200" y="594060"/>
            <a:ext cx="2139695" cy="94640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4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67" name="Shape 67"/>
          <p:cNvSpPr txBox="1">
            <a:spLocks noGrp="1"/>
          </p:cNvSpPr>
          <p:nvPr>
            <p:ph type="body" idx="1"/>
          </p:nvPr>
        </p:nvSpPr>
        <p:spPr>
          <a:xfrm>
            <a:off x="2971800" y="594060"/>
            <a:ext cx="5714999" cy="4183379"/>
          </a:xfrm>
          <a:prstGeom prst="rect">
            <a:avLst/>
          </a:prstGeom>
          <a:noFill/>
          <a:ln>
            <a:noFill/>
          </a:ln>
        </p:spPr>
        <p:txBody>
          <a:bodyPr lIns="91425" tIns="91425" rIns="91425" bIns="91425" anchor="t" anchorCtr="0"/>
          <a:lstStyle>
            <a:lvl1pPr marL="182563" marR="0" lvl="0" indent="-9842" algn="l" rtl="0">
              <a:spcBef>
                <a:spcPts val="640"/>
              </a:spcBef>
              <a:spcAft>
                <a:spcPts val="0"/>
              </a:spcAft>
              <a:buClr>
                <a:schemeClr val="accent1"/>
              </a:buClr>
              <a:buSzPct val="85000"/>
              <a:buFont typeface="Arial"/>
              <a:buChar char="•"/>
              <a:defRPr sz="3200" b="0" i="0" u="none" strike="noStrike" cap="none">
                <a:solidFill>
                  <a:schemeClr val="dk1"/>
                </a:solidFill>
                <a:latin typeface="Questrial"/>
                <a:ea typeface="Questrial"/>
                <a:cs typeface="Questrial"/>
                <a:sym typeface="Questrial"/>
              </a:defRPr>
            </a:lvl1pPr>
            <a:lvl2pPr marL="457200" marR="0" lvl="1" indent="-39369" algn="l" rtl="0">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2pPr>
            <a:lvl3pPr marL="730250" marR="0" lvl="2" indent="-46990" algn="l" rtl="0">
              <a:spcBef>
                <a:spcPts val="480"/>
              </a:spcBef>
              <a:spcAft>
                <a:spcPts val="0"/>
              </a:spcAft>
              <a:buClr>
                <a:schemeClr val="accent1"/>
              </a:buClr>
              <a:buSzPct val="90000"/>
              <a:buFont typeface="Arial"/>
              <a:buChar char="•"/>
              <a:defRPr sz="2400" b="0" i="0" u="none" strike="noStrike" cap="none">
                <a:solidFill>
                  <a:schemeClr val="dk1"/>
                </a:solidFill>
                <a:latin typeface="Questrial"/>
                <a:ea typeface="Questrial"/>
                <a:cs typeface="Questrial"/>
                <a:sym typeface="Questrial"/>
              </a:defRPr>
            </a:lvl3pPr>
            <a:lvl4pPr marL="1004888" marR="0" lvl="3" indent="-65087" algn="l" rtl="0">
              <a:spcBef>
                <a:spcPts val="400"/>
              </a:spcBef>
              <a:spcAft>
                <a:spcPts val="0"/>
              </a:spcAft>
              <a:buClr>
                <a:schemeClr val="accent1"/>
              </a:buClr>
              <a:buSzPct val="100000"/>
              <a:buFont typeface="Arial"/>
              <a:buChar char="•"/>
              <a:defRPr sz="2000" b="0" i="0" u="none" strike="noStrike" cap="none">
                <a:solidFill>
                  <a:schemeClr val="dk1"/>
                </a:solidFill>
                <a:latin typeface="Questrial"/>
                <a:ea typeface="Questrial"/>
                <a:cs typeface="Questrial"/>
                <a:sym typeface="Questrial"/>
              </a:defRPr>
            </a:lvl4pPr>
            <a:lvl5pPr marL="1187450" marR="0" lvl="4" indent="-19050" algn="l" rtl="0">
              <a:spcBef>
                <a:spcPts val="400"/>
              </a:spcBef>
              <a:spcAft>
                <a:spcPts val="0"/>
              </a:spcAft>
              <a:buClr>
                <a:schemeClr val="accent1"/>
              </a:buClr>
              <a:buSzPct val="100000"/>
              <a:buFont typeface="Arial"/>
              <a:buChar char="•"/>
              <a:defRPr sz="2000" b="0" i="0" u="none" strike="noStrike" cap="none">
                <a:solidFill>
                  <a:schemeClr val="dk1"/>
                </a:solidFill>
                <a:latin typeface="Questrial"/>
                <a:ea typeface="Questrial"/>
                <a:cs typeface="Questrial"/>
                <a:sym typeface="Questrial"/>
              </a:defRPr>
            </a:lvl5pPr>
            <a:lvl6pPr marL="1371600" marR="0" lvl="5" indent="-63500" algn="l" rtl="0">
              <a:spcBef>
                <a:spcPts val="400"/>
              </a:spcBef>
              <a:buClr>
                <a:schemeClr val="accent1"/>
              </a:buClr>
              <a:buSzPct val="100000"/>
              <a:buFont typeface="Arial"/>
              <a:buChar char="•"/>
              <a:defRPr sz="2000" b="0" i="0" u="none" strike="noStrike" cap="none">
                <a:solidFill>
                  <a:schemeClr val="dk1"/>
                </a:solidFill>
                <a:latin typeface="Cabin"/>
                <a:ea typeface="Cabin"/>
                <a:cs typeface="Cabin"/>
                <a:sym typeface="Cabin"/>
              </a:defRPr>
            </a:lvl6pPr>
            <a:lvl7pPr marL="1554480" marR="0" lvl="6" indent="-55880" algn="l" rtl="0">
              <a:spcBef>
                <a:spcPts val="400"/>
              </a:spcBef>
              <a:buClr>
                <a:schemeClr val="accent1"/>
              </a:buClr>
              <a:buSzPct val="100000"/>
              <a:buFont typeface="Arial"/>
              <a:buChar char="•"/>
              <a:defRPr sz="2000" b="0" i="0" u="none" strike="noStrike" cap="none">
                <a:solidFill>
                  <a:schemeClr val="dk1"/>
                </a:solidFill>
                <a:latin typeface="Cabin"/>
                <a:ea typeface="Cabin"/>
                <a:cs typeface="Cabin"/>
                <a:sym typeface="Cabin"/>
              </a:defRPr>
            </a:lvl7pPr>
            <a:lvl8pPr marL="1737360" marR="0" lvl="7" indent="-60960" algn="l" rtl="0">
              <a:spcBef>
                <a:spcPts val="400"/>
              </a:spcBef>
              <a:buClr>
                <a:schemeClr val="accent1"/>
              </a:buClr>
              <a:buSzPct val="100000"/>
              <a:buFont typeface="Arial"/>
              <a:buChar char="•"/>
              <a:defRPr sz="2000" b="0" i="0" u="none" strike="noStrike" cap="none">
                <a:solidFill>
                  <a:schemeClr val="dk1"/>
                </a:solidFill>
                <a:latin typeface="Cabin"/>
                <a:ea typeface="Cabin"/>
                <a:cs typeface="Cabin"/>
                <a:sym typeface="Cabin"/>
              </a:defRPr>
            </a:lvl8pPr>
            <a:lvl9pPr marL="1920240" marR="0" lvl="8" indent="-66039" algn="l" rtl="0">
              <a:spcBef>
                <a:spcPts val="400"/>
              </a:spcBef>
              <a:buClr>
                <a:schemeClr val="accent1"/>
              </a:buClr>
              <a:buSzPct val="100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8" name="Shape 68"/>
          <p:cNvSpPr txBox="1">
            <a:spLocks noGrp="1"/>
          </p:cNvSpPr>
          <p:nvPr>
            <p:ph type="body" idx="2"/>
          </p:nvPr>
        </p:nvSpPr>
        <p:spPr>
          <a:xfrm>
            <a:off x="457200" y="1597970"/>
            <a:ext cx="2139695" cy="318271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6pPr>
            <a:lvl7pPr marL="2743200" marR="0" lvl="6"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7pPr>
            <a:lvl8pPr marL="3200400" marR="0" lvl="7"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8pPr>
            <a:lvl9pPr marL="3657600" marR="0" lvl="8"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594360"/>
            <a:ext cx="2142679" cy="94868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4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
        <p:nvSpPr>
          <p:cNvPr id="74" name="Shape 74"/>
          <p:cNvSpPr>
            <a:spLocks noGrp="1"/>
          </p:cNvSpPr>
          <p:nvPr>
            <p:ph type="pic" idx="2"/>
          </p:nvPr>
        </p:nvSpPr>
        <p:spPr>
          <a:xfrm>
            <a:off x="2858609" y="628650"/>
            <a:ext cx="5904389" cy="4125341"/>
          </a:xfrm>
          <a:prstGeom prst="rect">
            <a:avLst/>
          </a:prstGeom>
          <a:solidFill>
            <a:schemeClr val="lt2"/>
          </a:solidFill>
          <a:ln w="76200" cap="flat" cmpd="sng">
            <a:solidFill>
              <a:srgbClr val="FFFFFF"/>
            </a:solidFill>
            <a:prstDash val="solid"/>
            <a:miter/>
            <a:headEnd type="none" w="med" len="med"/>
            <a:tailEnd type="none" w="med" len="med"/>
          </a:ln>
        </p:spPr>
        <p:txBody>
          <a:bodyPr lIns="91425" tIns="91425" rIns="91425" bIns="91425" anchor="t" anchorCtr="0"/>
          <a:lstStyle>
            <a:lvl1pPr marL="0" marR="0" lvl="0" indent="0" algn="l" rtl="0">
              <a:spcBef>
                <a:spcPts val="640"/>
              </a:spcBef>
              <a:spcAft>
                <a:spcPts val="0"/>
              </a:spcAft>
              <a:buClr>
                <a:schemeClr val="accent1"/>
              </a:buClr>
              <a:buFont typeface="Arial"/>
              <a:buNone/>
              <a:defRPr sz="3200" b="0" i="0" u="none" strike="noStrike" cap="none">
                <a:solidFill>
                  <a:schemeClr val="dk1"/>
                </a:solidFill>
                <a:latin typeface="Questrial"/>
                <a:ea typeface="Questrial"/>
                <a:cs typeface="Questrial"/>
                <a:sym typeface="Questrial"/>
              </a:defRPr>
            </a:lvl1pPr>
            <a:lvl2pPr marL="457200" marR="0" lvl="1" indent="0" algn="l" rtl="0">
              <a:spcBef>
                <a:spcPts val="560"/>
              </a:spcBef>
              <a:spcAft>
                <a:spcPts val="0"/>
              </a:spcAft>
              <a:buClr>
                <a:schemeClr val="accent1"/>
              </a:buClr>
              <a:buFont typeface="Arial"/>
              <a:buNone/>
              <a:defRPr sz="2800" b="0" i="0" u="none" strike="noStrike" cap="none">
                <a:solidFill>
                  <a:schemeClr val="dk1"/>
                </a:solidFill>
                <a:latin typeface="Questrial"/>
                <a:ea typeface="Questrial"/>
                <a:cs typeface="Questrial"/>
                <a:sym typeface="Questrial"/>
              </a:defRPr>
            </a:lvl2pPr>
            <a:lvl3pPr marL="914400" marR="0" lvl="2" indent="0" algn="l" rtl="0">
              <a:spcBef>
                <a:spcPts val="480"/>
              </a:spcBef>
              <a:spcAft>
                <a:spcPts val="0"/>
              </a:spcAft>
              <a:buClr>
                <a:schemeClr val="accent1"/>
              </a:buClr>
              <a:buFont typeface="Arial"/>
              <a:buNone/>
              <a:defRPr sz="2400" b="0" i="0" u="none" strike="noStrike" cap="none">
                <a:solidFill>
                  <a:schemeClr val="dk1"/>
                </a:solidFill>
                <a:latin typeface="Questrial"/>
                <a:ea typeface="Questrial"/>
                <a:cs typeface="Questrial"/>
                <a:sym typeface="Questrial"/>
              </a:defRPr>
            </a:lvl3pPr>
            <a:lvl4pPr marL="1371600" marR="0" lvl="3" indent="0" algn="l" rtl="0">
              <a:spcBef>
                <a:spcPts val="400"/>
              </a:spcBef>
              <a:spcAft>
                <a:spcPts val="0"/>
              </a:spcAft>
              <a:buClr>
                <a:schemeClr val="accent1"/>
              </a:buClr>
              <a:buFont typeface="Arial"/>
              <a:buNone/>
              <a:defRPr sz="2000" b="0" i="0" u="none" strike="noStrike" cap="none">
                <a:solidFill>
                  <a:schemeClr val="dk1"/>
                </a:solidFill>
                <a:latin typeface="Questrial"/>
                <a:ea typeface="Questrial"/>
                <a:cs typeface="Questrial"/>
                <a:sym typeface="Questrial"/>
              </a:defRPr>
            </a:lvl4pPr>
            <a:lvl5pPr marL="1828800" marR="0" lvl="4" indent="0" algn="l" rtl="0">
              <a:spcBef>
                <a:spcPts val="400"/>
              </a:spcBef>
              <a:spcAft>
                <a:spcPts val="0"/>
              </a:spcAft>
              <a:buClr>
                <a:schemeClr val="accent1"/>
              </a:buClr>
              <a:buFont typeface="Arial"/>
              <a:buNone/>
              <a:defRPr sz="2000" b="0" i="0" u="none" strike="noStrike" cap="none">
                <a:solidFill>
                  <a:schemeClr val="dk1"/>
                </a:solidFill>
                <a:latin typeface="Questrial"/>
                <a:ea typeface="Questrial"/>
                <a:cs typeface="Questrial"/>
                <a:sym typeface="Questrial"/>
              </a:defRPr>
            </a:lvl5pPr>
            <a:lvl6pPr marL="2286000" marR="0" lvl="5" indent="0" algn="l" rtl="0">
              <a:spcBef>
                <a:spcPts val="400"/>
              </a:spcBef>
              <a:buClr>
                <a:schemeClr val="accent1"/>
              </a:buClr>
              <a:buFont typeface="Arial"/>
              <a:buNone/>
              <a:defRPr sz="2000" b="0" i="0" u="none" strike="noStrike" cap="none">
                <a:solidFill>
                  <a:schemeClr val="dk1"/>
                </a:solidFill>
                <a:latin typeface="Cabin"/>
                <a:ea typeface="Cabin"/>
                <a:cs typeface="Cabin"/>
                <a:sym typeface="Cabin"/>
              </a:defRPr>
            </a:lvl6pPr>
            <a:lvl7pPr marL="2743200" marR="0" lvl="6" indent="0" algn="l" rtl="0">
              <a:spcBef>
                <a:spcPts val="400"/>
              </a:spcBef>
              <a:buClr>
                <a:schemeClr val="accent1"/>
              </a:buClr>
              <a:buFont typeface="Arial"/>
              <a:buNone/>
              <a:defRPr sz="2000" b="0" i="0" u="none" strike="noStrike" cap="none">
                <a:solidFill>
                  <a:schemeClr val="dk1"/>
                </a:solidFill>
                <a:latin typeface="Cabin"/>
                <a:ea typeface="Cabin"/>
                <a:cs typeface="Cabin"/>
                <a:sym typeface="Cabin"/>
              </a:defRPr>
            </a:lvl7pPr>
            <a:lvl8pPr marL="3200400" marR="0" lvl="7" indent="0" algn="l" rtl="0">
              <a:spcBef>
                <a:spcPts val="400"/>
              </a:spcBef>
              <a:buClr>
                <a:schemeClr val="accent1"/>
              </a:buClr>
              <a:buFont typeface="Arial"/>
              <a:buNone/>
              <a:defRPr sz="2000" b="0" i="0" u="none" strike="noStrike" cap="none">
                <a:solidFill>
                  <a:schemeClr val="dk1"/>
                </a:solidFill>
                <a:latin typeface="Cabin"/>
                <a:ea typeface="Cabin"/>
                <a:cs typeface="Cabin"/>
                <a:sym typeface="Cabin"/>
              </a:defRPr>
            </a:lvl8pPr>
            <a:lvl9pPr marL="3657600" marR="0" lvl="8" indent="0" algn="l" rtl="0">
              <a:spcBef>
                <a:spcPts val="400"/>
              </a:spcBef>
              <a:buClr>
                <a:schemeClr val="accent1"/>
              </a:buClr>
              <a:buFont typeface="Arial"/>
              <a:buNone/>
              <a:defRPr sz="2000" b="0" i="0" u="none" strike="noStrike" cap="none">
                <a:solidFill>
                  <a:schemeClr val="dk1"/>
                </a:solidFill>
                <a:latin typeface="Cabin"/>
                <a:ea typeface="Cabin"/>
                <a:cs typeface="Cabin"/>
                <a:sym typeface="Cabin"/>
              </a:defRPr>
            </a:lvl9pPr>
          </a:lstStyle>
          <a:p>
            <a:endParaRPr/>
          </a:p>
        </p:txBody>
      </p:sp>
      <p:sp>
        <p:nvSpPr>
          <p:cNvPr id="75" name="Shape 75"/>
          <p:cNvSpPr txBox="1">
            <a:spLocks noGrp="1"/>
          </p:cNvSpPr>
          <p:nvPr>
            <p:ph type="body" idx="1"/>
          </p:nvPr>
        </p:nvSpPr>
        <p:spPr>
          <a:xfrm>
            <a:off x="457200" y="1600200"/>
            <a:ext cx="2139695" cy="318211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accent1"/>
              </a:buClr>
              <a:buFont typeface="Arial"/>
              <a:buNone/>
              <a:defRPr sz="1400" b="0" i="0" u="none" strike="noStrike" cap="none">
                <a:solidFill>
                  <a:schemeClr val="dk1"/>
                </a:solidFill>
                <a:latin typeface="Questrial"/>
                <a:ea typeface="Questrial"/>
                <a:cs typeface="Questrial"/>
                <a:sym typeface="Questrial"/>
              </a:defRPr>
            </a:lvl1pPr>
            <a:lvl2pPr marL="457200" marR="0" lvl="1" indent="0" algn="l" rtl="0">
              <a:spcBef>
                <a:spcPts val="240"/>
              </a:spcBef>
              <a:spcAft>
                <a:spcPts val="0"/>
              </a:spcAft>
              <a:buClr>
                <a:schemeClr val="accent1"/>
              </a:buClr>
              <a:buFont typeface="Arial"/>
              <a:buNone/>
              <a:defRPr sz="1200" b="0" i="0" u="none" strike="noStrike" cap="none">
                <a:solidFill>
                  <a:schemeClr val="dk1"/>
                </a:solidFill>
                <a:latin typeface="Questrial"/>
                <a:ea typeface="Questrial"/>
                <a:cs typeface="Questrial"/>
                <a:sym typeface="Questrial"/>
              </a:defRPr>
            </a:lvl2pPr>
            <a:lvl3pPr marL="914400" marR="0" lvl="2" indent="0" algn="l" rtl="0">
              <a:spcBef>
                <a:spcPts val="200"/>
              </a:spcBef>
              <a:spcAft>
                <a:spcPts val="0"/>
              </a:spcAft>
              <a:buClr>
                <a:schemeClr val="accent1"/>
              </a:buClr>
              <a:buFont typeface="Arial"/>
              <a:buNone/>
              <a:defRPr sz="1000" b="0" i="0" u="none" strike="noStrike" cap="none">
                <a:solidFill>
                  <a:schemeClr val="dk1"/>
                </a:solidFill>
                <a:latin typeface="Questrial"/>
                <a:ea typeface="Questrial"/>
                <a:cs typeface="Questrial"/>
                <a:sym typeface="Questrial"/>
              </a:defRPr>
            </a:lvl3pPr>
            <a:lvl4pPr marL="1371600" marR="0" lvl="3" indent="0" algn="l" rtl="0">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4pPr>
            <a:lvl5pPr marL="1828800" marR="0" lvl="4" indent="0" algn="l" rtl="0">
              <a:spcBef>
                <a:spcPts val="180"/>
              </a:spcBef>
              <a:spcAft>
                <a:spcPts val="0"/>
              </a:spcAft>
              <a:buClr>
                <a:schemeClr val="accent1"/>
              </a:buClr>
              <a:buFont typeface="Arial"/>
              <a:buNone/>
              <a:defRPr sz="900" b="0" i="0" u="none" strike="noStrike" cap="none">
                <a:solidFill>
                  <a:schemeClr val="dk1"/>
                </a:solidFill>
                <a:latin typeface="Questrial"/>
                <a:ea typeface="Questrial"/>
                <a:cs typeface="Questrial"/>
                <a:sym typeface="Questrial"/>
              </a:defRPr>
            </a:lvl5pPr>
            <a:lvl6pPr marL="2286000" marR="0" lvl="5"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6pPr>
            <a:lvl7pPr marL="2743200" marR="0" lvl="6"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7pPr>
            <a:lvl8pPr marL="3200400" marR="0" lvl="7"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8pPr>
            <a:lvl9pPr marL="3657600" marR="0" lvl="8" indent="0" algn="l" rtl="0">
              <a:spcBef>
                <a:spcPts val="180"/>
              </a:spcBef>
              <a:buClr>
                <a:schemeClr val="accent1"/>
              </a:buClr>
              <a:buFont typeface="Arial"/>
              <a:buNone/>
              <a:defRPr sz="9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a:solidFill>
                  <a:srgbClr val="CC0000"/>
                </a:solidFill>
                <a:latin typeface="Arial"/>
                <a:ea typeface="Arial"/>
                <a:cs typeface="Arial"/>
                <a:sym typeface="Arial"/>
              </a:rPr>
              <a:t>‹#›</a:t>
            </a:fld>
            <a:endParaRPr lang="en-US" sz="1400" b="1">
              <a:solidFill>
                <a:srgbClr val="CC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165496"/>
            <a:ext cx="9144000" cy="171449"/>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Shape 11"/>
          <p:cNvSpPr txBox="1">
            <a:spLocks noGrp="1"/>
          </p:cNvSpPr>
          <p:nvPr>
            <p:ph type="body" idx="1"/>
          </p:nvPr>
        </p:nvSpPr>
        <p:spPr>
          <a:xfrm>
            <a:off x="457200" y="1200150"/>
            <a:ext cx="8229600" cy="3657600"/>
          </a:xfrm>
          <a:prstGeom prst="rect">
            <a:avLst/>
          </a:prstGeom>
          <a:noFill/>
          <a:ln>
            <a:noFill/>
          </a:ln>
        </p:spPr>
        <p:txBody>
          <a:bodyPr lIns="91425" tIns="91425" rIns="91425" bIns="91425" anchor="t" anchorCtr="0"/>
          <a:lstStyle>
            <a:lvl1pPr marL="182563" marR="0" lvl="0" indent="-31433" algn="l" rtl="0">
              <a:spcBef>
                <a:spcPts val="560"/>
              </a:spcBef>
              <a:spcAft>
                <a:spcPts val="0"/>
              </a:spcAft>
              <a:buClr>
                <a:schemeClr val="accent1"/>
              </a:buClr>
              <a:buSzPct val="85000"/>
              <a:buFont typeface="Arial"/>
              <a:buChar char="•"/>
              <a:defRPr sz="2800" b="0" i="0" u="none" strike="noStrike" cap="none">
                <a:solidFill>
                  <a:schemeClr val="dk1"/>
                </a:solidFill>
                <a:latin typeface="Questrial"/>
                <a:ea typeface="Questrial"/>
                <a:cs typeface="Questrial"/>
                <a:sym typeface="Questrial"/>
              </a:defRPr>
            </a:lvl1pPr>
            <a:lvl2pPr marL="457200" marR="0" lvl="1" indent="-60959" algn="l" rtl="0">
              <a:spcBef>
                <a:spcPts val="480"/>
              </a:spcBef>
              <a:spcAft>
                <a:spcPts val="0"/>
              </a:spcAft>
              <a:buClr>
                <a:schemeClr val="accent1"/>
              </a:buClr>
              <a:buSzPct val="85000"/>
              <a:buFont typeface="Arial"/>
              <a:buChar char="•"/>
              <a:defRPr sz="2400" b="0" i="0" u="none" strike="noStrike" cap="none">
                <a:solidFill>
                  <a:schemeClr val="dk1"/>
                </a:solidFill>
                <a:latin typeface="Questrial"/>
                <a:ea typeface="Questrial"/>
                <a:cs typeface="Questrial"/>
                <a:sym typeface="Questrial"/>
              </a:defRPr>
            </a:lvl2pPr>
            <a:lvl3pPr marL="730250" marR="0" lvl="2" indent="-69850" algn="l" rtl="0">
              <a:spcBef>
                <a:spcPts val="400"/>
              </a:spcBef>
              <a:spcAft>
                <a:spcPts val="0"/>
              </a:spcAft>
              <a:buClr>
                <a:schemeClr val="accent1"/>
              </a:buClr>
              <a:buSzPct val="90000"/>
              <a:buFont typeface="Arial"/>
              <a:buChar char="•"/>
              <a:defRPr sz="2000" b="0" i="0" u="none" strike="noStrike" cap="none">
                <a:solidFill>
                  <a:schemeClr val="dk1"/>
                </a:solidFill>
                <a:latin typeface="Questrial"/>
                <a:ea typeface="Questrial"/>
                <a:cs typeface="Questrial"/>
                <a:sym typeface="Questrial"/>
              </a:defRPr>
            </a:lvl3pPr>
            <a:lvl4pPr marL="1004888" marR="0" lvl="3" indent="-77787" algn="l" rtl="0">
              <a:spcBef>
                <a:spcPts val="360"/>
              </a:spcBef>
              <a:spcAft>
                <a:spcPts val="0"/>
              </a:spcAft>
              <a:buClr>
                <a:schemeClr val="accent1"/>
              </a:buClr>
              <a:buSzPct val="100000"/>
              <a:buFont typeface="Arial"/>
              <a:buChar char="•"/>
              <a:defRPr sz="1800" b="0" i="0" u="none" strike="noStrike" cap="none">
                <a:solidFill>
                  <a:schemeClr val="dk1"/>
                </a:solidFill>
                <a:latin typeface="Questrial"/>
                <a:ea typeface="Questrial"/>
                <a:cs typeface="Questrial"/>
                <a:sym typeface="Questrial"/>
              </a:defRPr>
            </a:lvl4pPr>
            <a:lvl5pPr marL="1187450" marR="0" lvl="4" indent="-44450" algn="l" rtl="0">
              <a:spcBef>
                <a:spcPts val="320"/>
              </a:spcBef>
              <a:spcAft>
                <a:spcPts val="0"/>
              </a:spcAft>
              <a:buClr>
                <a:schemeClr val="accent1"/>
              </a:buClr>
              <a:buSzPct val="100000"/>
              <a:buFont typeface="Arial"/>
              <a:buChar char="•"/>
              <a:defRPr sz="1600" b="0" i="0" u="none" strike="noStrike" cap="none">
                <a:solidFill>
                  <a:schemeClr val="dk1"/>
                </a:solidFill>
                <a:latin typeface="Questrial"/>
                <a:ea typeface="Questrial"/>
                <a:cs typeface="Questrial"/>
                <a:sym typeface="Questrial"/>
              </a:defRPr>
            </a:lvl5pPr>
            <a:lvl6pPr marL="1371600" marR="0" lvl="5" indent="-10795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6pPr>
            <a:lvl7pPr marL="1554480" marR="0" lvl="6" indent="-10033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7pPr>
            <a:lvl8pPr marL="1737360" marR="0" lvl="7" indent="-105410"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8pPr>
            <a:lvl9pPr marL="1920240" marR="0" lvl="8" indent="-110489" algn="l" rtl="0">
              <a:spcBef>
                <a:spcPts val="260"/>
              </a:spcBef>
              <a:buClr>
                <a:schemeClr val="accent1"/>
              </a:buClr>
              <a:buSzPct val="100000"/>
              <a:buFont typeface="Arial"/>
              <a:buChar char="•"/>
              <a:defRPr sz="13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457200" y="14288"/>
            <a:ext cx="2895600" cy="24646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429000" y="14288"/>
            <a:ext cx="4114800" cy="24646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FFFFFF"/>
                </a:solidFill>
                <a:latin typeface="Arial"/>
                <a:ea typeface="Arial"/>
                <a:cs typeface="Arial"/>
                <a:sym typeface="Arial"/>
              </a:defRPr>
            </a:lvl1pPr>
            <a:lvl2pPr marL="457200" marR="0" lvl="1" indent="0" algn="l" rtl="0">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001000" y="0"/>
            <a:ext cx="1066799" cy="285750"/>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400" b="1" i="0" u="none" strike="noStrike" cap="none">
                <a:solidFill>
                  <a:srgbClr val="CC0000"/>
                </a:solidFill>
                <a:latin typeface="Arial"/>
                <a:ea typeface="Arial"/>
                <a:cs typeface="Arial"/>
                <a:sym typeface="Arial"/>
              </a:rPr>
              <a:t>‹#›</a:t>
            </a:fld>
            <a:endParaRPr lang="en-US" sz="1400" b="1" i="0" u="none" strike="noStrike" cap="none">
              <a:solidFill>
                <a:srgbClr val="CC0000"/>
              </a:solidFill>
              <a:latin typeface="Arial"/>
              <a:ea typeface="Arial"/>
              <a:cs typeface="Arial"/>
              <a:sym typeface="Arial"/>
            </a:endParaRPr>
          </a:p>
        </p:txBody>
      </p:sp>
      <p:sp>
        <p:nvSpPr>
          <p:cNvPr id="15" name="Shape 15"/>
          <p:cNvSpPr txBox="1">
            <a:spLocks noGrp="1"/>
          </p:cNvSpPr>
          <p:nvPr>
            <p:ph type="title"/>
          </p:nvPr>
        </p:nvSpPr>
        <p:spPr>
          <a:xfrm>
            <a:off x="152400" y="247650"/>
            <a:ext cx="7467600" cy="74294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rgbClr val="CC0000"/>
                </a:solidFill>
                <a:latin typeface="Questrial"/>
                <a:ea typeface="Questrial"/>
                <a:cs typeface="Questrial"/>
                <a:sym typeface="Questrial"/>
              </a:defRPr>
            </a:lvl1pPr>
            <a:lvl2pPr marL="0" marR="0" lvl="1" indent="0" algn="l" rtl="0">
              <a:spcBef>
                <a:spcPts val="0"/>
              </a:spcBef>
              <a:spcAft>
                <a:spcPts val="0"/>
              </a:spcAft>
              <a:buNone/>
              <a:defRPr sz="4000" b="0" i="0" u="none" strike="noStrike" cap="none">
                <a:solidFill>
                  <a:srgbClr val="000090"/>
                </a:solidFill>
                <a:latin typeface="Cabin"/>
                <a:ea typeface="Cabin"/>
                <a:cs typeface="Cabin"/>
                <a:sym typeface="Cabin"/>
              </a:defRPr>
            </a:lvl2pPr>
            <a:lvl3pPr marL="0" marR="0" lvl="2" indent="0" algn="l" rtl="0">
              <a:spcBef>
                <a:spcPts val="0"/>
              </a:spcBef>
              <a:spcAft>
                <a:spcPts val="0"/>
              </a:spcAft>
              <a:buNone/>
              <a:defRPr sz="4000" b="0" i="0" u="none" strike="noStrike" cap="none">
                <a:solidFill>
                  <a:srgbClr val="000090"/>
                </a:solidFill>
                <a:latin typeface="Cabin"/>
                <a:ea typeface="Cabin"/>
                <a:cs typeface="Cabin"/>
                <a:sym typeface="Cabin"/>
              </a:defRPr>
            </a:lvl3pPr>
            <a:lvl4pPr marL="0" marR="0" lvl="3" indent="0" algn="l" rtl="0">
              <a:spcBef>
                <a:spcPts val="0"/>
              </a:spcBef>
              <a:spcAft>
                <a:spcPts val="0"/>
              </a:spcAft>
              <a:buNone/>
              <a:defRPr sz="4000" b="0" i="0" u="none" strike="noStrike" cap="none">
                <a:solidFill>
                  <a:srgbClr val="000090"/>
                </a:solidFill>
                <a:latin typeface="Cabin"/>
                <a:ea typeface="Cabin"/>
                <a:cs typeface="Cabin"/>
                <a:sym typeface="Cabin"/>
              </a:defRPr>
            </a:lvl4pPr>
            <a:lvl5pPr marL="0" marR="0" lvl="4" indent="0" algn="l" rtl="0">
              <a:spcBef>
                <a:spcPts val="0"/>
              </a:spcBef>
              <a:spcAft>
                <a:spcPts val="0"/>
              </a:spcAft>
              <a:buNone/>
              <a:defRPr sz="4000" b="0" i="0" u="none" strike="noStrike" cap="none">
                <a:solidFill>
                  <a:srgbClr val="000090"/>
                </a:solidFill>
                <a:latin typeface="Cabin"/>
                <a:ea typeface="Cabin"/>
                <a:cs typeface="Cabin"/>
                <a:sym typeface="Cabin"/>
              </a:defRPr>
            </a:lvl5pPr>
            <a:lvl6pPr marL="457200" marR="0" lvl="5" indent="0" algn="l" rtl="0">
              <a:spcBef>
                <a:spcPts val="0"/>
              </a:spcBef>
              <a:spcAft>
                <a:spcPts val="0"/>
              </a:spcAft>
              <a:buNone/>
              <a:defRPr sz="4000" b="0" i="0" u="none" strike="noStrike" cap="none">
                <a:solidFill>
                  <a:srgbClr val="000090"/>
                </a:solidFill>
                <a:latin typeface="Cabin"/>
                <a:ea typeface="Cabin"/>
                <a:cs typeface="Cabin"/>
                <a:sym typeface="Cabin"/>
              </a:defRPr>
            </a:lvl6pPr>
            <a:lvl7pPr marL="914400" marR="0" lvl="6" indent="0" algn="l" rtl="0">
              <a:spcBef>
                <a:spcPts val="0"/>
              </a:spcBef>
              <a:spcAft>
                <a:spcPts val="0"/>
              </a:spcAft>
              <a:buNone/>
              <a:defRPr sz="4000" b="0" i="0" u="none" strike="noStrike" cap="none">
                <a:solidFill>
                  <a:srgbClr val="000090"/>
                </a:solidFill>
                <a:latin typeface="Cabin"/>
                <a:ea typeface="Cabin"/>
                <a:cs typeface="Cabin"/>
                <a:sym typeface="Cabin"/>
              </a:defRPr>
            </a:lvl7pPr>
            <a:lvl8pPr marL="1371600" marR="0" lvl="7" indent="0" algn="l" rtl="0">
              <a:spcBef>
                <a:spcPts val="0"/>
              </a:spcBef>
              <a:spcAft>
                <a:spcPts val="0"/>
              </a:spcAft>
              <a:buNone/>
              <a:defRPr sz="4000" b="0" i="0" u="none" strike="noStrike" cap="none">
                <a:solidFill>
                  <a:srgbClr val="000090"/>
                </a:solidFill>
                <a:latin typeface="Cabin"/>
                <a:ea typeface="Cabin"/>
                <a:cs typeface="Cabin"/>
                <a:sym typeface="Cabin"/>
              </a:defRPr>
            </a:lvl8pPr>
            <a:lvl9pPr marL="1828800" marR="0" lvl="8" indent="0" algn="l" rtl="0">
              <a:spcBef>
                <a:spcPts val="0"/>
              </a:spcBef>
              <a:spcAft>
                <a:spcPts val="0"/>
              </a:spcAft>
              <a:buNone/>
              <a:defRPr sz="4000" b="0" i="0" u="none" strike="noStrike" cap="none">
                <a:solidFill>
                  <a:srgbClr val="000090"/>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Shape 92"/>
          <p:cNvSpPr/>
          <p:nvPr/>
        </p:nvSpPr>
        <p:spPr>
          <a:xfrm>
            <a:off x="162370" y="357319"/>
            <a:ext cx="7349100" cy="784800"/>
          </a:xfrm>
          <a:custGeom>
            <a:avLst/>
            <a:gdLst/>
            <a:ahLst/>
            <a:cxnLst/>
            <a:rect l="0" t="0" r="0" b="0"/>
            <a:pathLst>
              <a:path w="120000" h="120000" extrusionOk="0">
                <a:moveTo>
                  <a:pt x="0" y="120000"/>
                </a:moveTo>
                <a:lnTo>
                  <a:pt x="0" y="0"/>
                </a:lnTo>
                <a:lnTo>
                  <a:pt x="120000" y="0"/>
                </a:lnTo>
                <a:lnTo>
                  <a:pt x="120000" y="120000"/>
                </a:lnTo>
                <a:lnTo>
                  <a:pt x="0" y="120000"/>
                </a:lnTo>
                <a:close/>
              </a:path>
            </a:pathLst>
          </a:custGeom>
          <a:solidFill>
            <a:srgbClr val="FF2600"/>
          </a:solidFill>
          <a:ln>
            <a:noFill/>
          </a:ln>
        </p:spPr>
        <p:txBody>
          <a:bodyPr lIns="0" tIns="0" rIns="0" bIns="0" anchor="t" anchorCtr="0">
            <a:noAutofit/>
          </a:bodyPr>
          <a:lstStyle/>
          <a:p>
            <a:pPr marL="0" marR="0" lvl="0" indent="0" algn="l" rtl="0">
              <a:spcBef>
                <a:spcPts val="0"/>
              </a:spcBef>
              <a:buNone/>
            </a:pPr>
            <a:endParaRPr sz="1500"/>
          </a:p>
        </p:txBody>
      </p:sp>
      <p:sp>
        <p:nvSpPr>
          <p:cNvPr id="93" name="Shape 93"/>
          <p:cNvSpPr txBox="1">
            <a:spLocks noGrp="1"/>
          </p:cNvSpPr>
          <p:nvPr>
            <p:ph type="title"/>
          </p:nvPr>
        </p:nvSpPr>
        <p:spPr>
          <a:xfrm>
            <a:off x="386000" y="356863"/>
            <a:ext cx="8371800" cy="769200"/>
          </a:xfrm>
          <a:prstGeom prst="rect">
            <a:avLst/>
          </a:prstGeom>
          <a:noFill/>
          <a:ln>
            <a:noFill/>
          </a:ln>
        </p:spPr>
        <p:txBody>
          <a:bodyPr lIns="75575" tIns="75575" rIns="75575" bIns="75575" anchor="t" anchorCtr="0"/>
          <a:lstStyle>
            <a:lvl1pPr marL="0" marR="0" lvl="0" indent="0" algn="l" rtl="0">
              <a:spcBef>
                <a:spcPts val="0"/>
              </a:spcBef>
              <a:buSzPct val="80000"/>
              <a:buNone/>
              <a:defRPr sz="1500" b="0" i="0" u="none" strike="noStrike" cap="none"/>
            </a:lvl1pPr>
            <a:lvl2pPr marL="0" marR="0" lvl="1" indent="0" algn="l" rtl="0">
              <a:spcBef>
                <a:spcPts val="0"/>
              </a:spcBef>
              <a:buSzPct val="80000"/>
              <a:buNone/>
              <a:defRPr sz="1500" b="0" i="0" u="none" strike="noStrike" cap="none"/>
            </a:lvl2pPr>
            <a:lvl3pPr marL="0" marR="0" lvl="2" indent="0" algn="l" rtl="0">
              <a:spcBef>
                <a:spcPts val="0"/>
              </a:spcBef>
              <a:buSzPct val="80000"/>
              <a:buNone/>
              <a:defRPr sz="1500" b="0" i="0" u="none" strike="noStrike" cap="none"/>
            </a:lvl3pPr>
            <a:lvl4pPr marL="0" marR="0" lvl="3" indent="0" algn="l" rtl="0">
              <a:spcBef>
                <a:spcPts val="0"/>
              </a:spcBef>
              <a:buSzPct val="80000"/>
              <a:buNone/>
              <a:defRPr sz="1500" b="0" i="0" u="none" strike="noStrike" cap="none"/>
            </a:lvl4pPr>
            <a:lvl5pPr marL="0" marR="0" lvl="4" indent="0" algn="l" rtl="0">
              <a:spcBef>
                <a:spcPts val="0"/>
              </a:spcBef>
              <a:buSzPct val="80000"/>
              <a:buNone/>
              <a:defRPr sz="1500" b="0" i="0" u="none" strike="noStrike" cap="none"/>
            </a:lvl5pPr>
            <a:lvl6pPr marL="0" marR="0" lvl="5" indent="0" algn="l" rtl="0">
              <a:spcBef>
                <a:spcPts val="0"/>
              </a:spcBef>
              <a:buSzPct val="80000"/>
              <a:buNone/>
              <a:defRPr sz="1500" b="0" i="0" u="none" strike="noStrike" cap="none"/>
            </a:lvl6pPr>
            <a:lvl7pPr marL="0" marR="0" lvl="6" indent="0" algn="l" rtl="0">
              <a:spcBef>
                <a:spcPts val="0"/>
              </a:spcBef>
              <a:buSzPct val="80000"/>
              <a:buNone/>
              <a:defRPr sz="1500" b="0" i="0" u="none" strike="noStrike" cap="none"/>
            </a:lvl7pPr>
            <a:lvl8pPr marL="0" marR="0" lvl="7" indent="0" algn="l" rtl="0">
              <a:spcBef>
                <a:spcPts val="0"/>
              </a:spcBef>
              <a:buSzPct val="80000"/>
              <a:buNone/>
              <a:defRPr sz="1500" b="0" i="0" u="none" strike="noStrike" cap="none"/>
            </a:lvl8pPr>
            <a:lvl9pPr marL="0" marR="0" lvl="8" indent="0" algn="l" rtl="0">
              <a:spcBef>
                <a:spcPts val="0"/>
              </a:spcBef>
              <a:buSzPct val="80000"/>
              <a:buNone/>
              <a:defRPr sz="1500" b="0" i="0" u="none" strike="noStrike" cap="none"/>
            </a:lvl9pPr>
          </a:lstStyle>
          <a:p>
            <a:endParaRPr/>
          </a:p>
        </p:txBody>
      </p:sp>
      <p:sp>
        <p:nvSpPr>
          <p:cNvPr id="94" name="Shape 94"/>
          <p:cNvSpPr txBox="1">
            <a:spLocks noGrp="1"/>
          </p:cNvSpPr>
          <p:nvPr>
            <p:ph type="body" idx="1"/>
          </p:nvPr>
        </p:nvSpPr>
        <p:spPr>
          <a:xfrm>
            <a:off x="679968" y="1318787"/>
            <a:ext cx="7784100" cy="2914800"/>
          </a:xfrm>
          <a:prstGeom prst="rect">
            <a:avLst/>
          </a:prstGeom>
          <a:noFill/>
          <a:ln>
            <a:noFill/>
          </a:ln>
        </p:spPr>
        <p:txBody>
          <a:bodyPr lIns="75575" tIns="75575" rIns="75575" bIns="75575" anchor="t" anchorCtr="0"/>
          <a:lstStyle>
            <a:lvl1pPr marL="0" marR="0" lvl="0" indent="0" algn="l" rtl="0">
              <a:spcBef>
                <a:spcPts val="0"/>
              </a:spcBef>
              <a:buSzPct val="80000"/>
              <a:buNone/>
              <a:defRPr sz="1500" b="0" i="0" u="none" strike="noStrike" cap="none"/>
            </a:lvl1pPr>
            <a:lvl2pPr marL="381000" marR="0" lvl="1" indent="0" algn="l" rtl="0">
              <a:spcBef>
                <a:spcPts val="0"/>
              </a:spcBef>
              <a:buSzPct val="80000"/>
              <a:buNone/>
              <a:defRPr sz="1500" b="0" i="0" u="none" strike="noStrike" cap="none"/>
            </a:lvl2pPr>
            <a:lvl3pPr marL="762000" marR="0" lvl="2" indent="0" algn="l" rtl="0">
              <a:spcBef>
                <a:spcPts val="0"/>
              </a:spcBef>
              <a:buSzPct val="80000"/>
              <a:buNone/>
              <a:defRPr sz="1500" b="0" i="0" u="none" strike="noStrike" cap="none"/>
            </a:lvl3pPr>
            <a:lvl4pPr marL="1130300" marR="0" lvl="3" indent="0" algn="l" rtl="0">
              <a:spcBef>
                <a:spcPts val="0"/>
              </a:spcBef>
              <a:buSzPct val="80000"/>
              <a:buNone/>
              <a:defRPr sz="1500" b="0" i="0" u="none" strike="noStrike" cap="none"/>
            </a:lvl4pPr>
            <a:lvl5pPr marL="1511300" marR="0" lvl="4" indent="0" algn="l" rtl="0">
              <a:spcBef>
                <a:spcPts val="0"/>
              </a:spcBef>
              <a:buSzPct val="80000"/>
              <a:buNone/>
              <a:defRPr sz="1500" b="0" i="0" u="none" strike="noStrike" cap="none"/>
            </a:lvl5pPr>
            <a:lvl6pPr marL="1892300" marR="0" lvl="5" indent="0" algn="l" rtl="0">
              <a:spcBef>
                <a:spcPts val="0"/>
              </a:spcBef>
              <a:buSzPct val="80000"/>
              <a:buNone/>
              <a:defRPr sz="1500" b="0" i="0" u="none" strike="noStrike" cap="none"/>
            </a:lvl6pPr>
            <a:lvl7pPr marL="2273300" marR="0" lvl="6" indent="0" algn="l" rtl="0">
              <a:spcBef>
                <a:spcPts val="0"/>
              </a:spcBef>
              <a:buSzPct val="80000"/>
              <a:buNone/>
              <a:defRPr sz="1500" b="0" i="0" u="none" strike="noStrike" cap="none"/>
            </a:lvl7pPr>
            <a:lvl8pPr marL="2641600" marR="0" lvl="7" indent="0" algn="l" rtl="0">
              <a:spcBef>
                <a:spcPts val="0"/>
              </a:spcBef>
              <a:buSzPct val="80000"/>
              <a:buNone/>
              <a:defRPr sz="1500" b="0" i="0" u="none" strike="noStrike" cap="none"/>
            </a:lvl8pPr>
            <a:lvl9pPr marL="3022600" marR="0" lvl="8" indent="0" algn="l" rtl="0">
              <a:spcBef>
                <a:spcPts val="0"/>
              </a:spcBef>
              <a:buSzPct val="80000"/>
              <a:buNone/>
              <a:defRPr sz="1500" b="0" i="0" u="none" strike="noStrike" cap="none"/>
            </a:lvl9pPr>
          </a:lstStyle>
          <a:p>
            <a:endParaRPr/>
          </a:p>
        </p:txBody>
      </p:sp>
      <p:sp>
        <p:nvSpPr>
          <p:cNvPr id="95" name="Shape 95"/>
          <p:cNvSpPr txBox="1">
            <a:spLocks noGrp="1"/>
          </p:cNvSpPr>
          <p:nvPr>
            <p:ph type="ftr" idx="11"/>
          </p:nvPr>
        </p:nvSpPr>
        <p:spPr>
          <a:xfrm>
            <a:off x="3108959" y="4783455"/>
            <a:ext cx="2926200" cy="257100"/>
          </a:xfrm>
          <a:prstGeom prst="rect">
            <a:avLst/>
          </a:prstGeom>
          <a:noFill/>
          <a:ln>
            <a:noFill/>
          </a:ln>
        </p:spPr>
        <p:txBody>
          <a:bodyPr lIns="75575" tIns="75575" rIns="75575" bIns="75575" anchor="t" anchorCtr="0"/>
          <a:lstStyle>
            <a:lvl1pPr marL="0" marR="0" lvl="0" indent="0" algn="ctr" rtl="0">
              <a:spcBef>
                <a:spcPts val="0"/>
              </a:spcBef>
              <a:buSzPct val="80000"/>
              <a:buNone/>
              <a:defRPr sz="1500">
                <a:solidFill>
                  <a:srgbClr val="888888"/>
                </a:solidFill>
              </a:defRPr>
            </a:lvl1pPr>
            <a:lvl2pPr marL="381000" marR="0" lvl="1" indent="0" algn="l" rtl="0">
              <a:spcBef>
                <a:spcPts val="0"/>
              </a:spcBef>
              <a:buSzPct val="80000"/>
              <a:buNone/>
              <a:defRPr sz="1500" b="0" i="0" u="none" strike="noStrike" cap="none"/>
            </a:lvl2pPr>
            <a:lvl3pPr marL="762000" marR="0" lvl="2" indent="0" algn="l" rtl="0">
              <a:spcBef>
                <a:spcPts val="0"/>
              </a:spcBef>
              <a:buSzPct val="80000"/>
              <a:buNone/>
              <a:defRPr sz="1500" b="0" i="0" u="none" strike="noStrike" cap="none"/>
            </a:lvl3pPr>
            <a:lvl4pPr marL="1130300" marR="0" lvl="3" indent="0" algn="l" rtl="0">
              <a:spcBef>
                <a:spcPts val="0"/>
              </a:spcBef>
              <a:buSzPct val="80000"/>
              <a:buNone/>
              <a:defRPr sz="1500" b="0" i="0" u="none" strike="noStrike" cap="none"/>
            </a:lvl4pPr>
            <a:lvl5pPr marL="1511300" marR="0" lvl="4" indent="0" algn="l" rtl="0">
              <a:spcBef>
                <a:spcPts val="0"/>
              </a:spcBef>
              <a:buSzPct val="80000"/>
              <a:buNone/>
              <a:defRPr sz="1500" b="0" i="0" u="none" strike="noStrike" cap="none"/>
            </a:lvl5pPr>
            <a:lvl6pPr marL="1892300" marR="0" lvl="5" indent="0" algn="l" rtl="0">
              <a:spcBef>
                <a:spcPts val="0"/>
              </a:spcBef>
              <a:buSzPct val="80000"/>
              <a:buNone/>
              <a:defRPr sz="1500" b="0" i="0" u="none" strike="noStrike" cap="none"/>
            </a:lvl6pPr>
            <a:lvl7pPr marL="2273300" marR="0" lvl="6" indent="0" algn="l" rtl="0">
              <a:spcBef>
                <a:spcPts val="0"/>
              </a:spcBef>
              <a:buSzPct val="80000"/>
              <a:buNone/>
              <a:defRPr sz="1500" b="0" i="0" u="none" strike="noStrike" cap="none"/>
            </a:lvl7pPr>
            <a:lvl8pPr marL="2641600" marR="0" lvl="7" indent="0" algn="l" rtl="0">
              <a:spcBef>
                <a:spcPts val="0"/>
              </a:spcBef>
              <a:buSzPct val="80000"/>
              <a:buNone/>
              <a:defRPr sz="1500" b="0" i="0" u="none" strike="noStrike" cap="none"/>
            </a:lvl8pPr>
            <a:lvl9pPr marL="3022600" marR="0" lvl="8" indent="0" algn="l" rtl="0">
              <a:spcBef>
                <a:spcPts val="0"/>
              </a:spcBef>
              <a:buSzPct val="80000"/>
              <a:buNone/>
              <a:defRPr sz="1500" b="0" i="0" u="none" strike="noStrike" cap="none"/>
            </a:lvl9pPr>
          </a:lstStyle>
          <a:p>
            <a:endParaRPr/>
          </a:p>
        </p:txBody>
      </p:sp>
      <p:sp>
        <p:nvSpPr>
          <p:cNvPr id="96" name="Shape 96"/>
          <p:cNvSpPr txBox="1">
            <a:spLocks noGrp="1"/>
          </p:cNvSpPr>
          <p:nvPr>
            <p:ph type="dt" idx="10"/>
          </p:nvPr>
        </p:nvSpPr>
        <p:spPr>
          <a:xfrm>
            <a:off x="457200" y="4783455"/>
            <a:ext cx="2103000" cy="257100"/>
          </a:xfrm>
          <a:prstGeom prst="rect">
            <a:avLst/>
          </a:prstGeom>
          <a:noFill/>
          <a:ln>
            <a:noFill/>
          </a:ln>
        </p:spPr>
        <p:txBody>
          <a:bodyPr lIns="75575" tIns="75575" rIns="75575" bIns="75575" anchor="t" anchorCtr="0"/>
          <a:lstStyle>
            <a:lvl1pPr marL="0" marR="0" lvl="0" indent="0" algn="l" rtl="0">
              <a:spcBef>
                <a:spcPts val="0"/>
              </a:spcBef>
              <a:buSzPct val="80000"/>
              <a:buNone/>
              <a:defRPr sz="1500">
                <a:solidFill>
                  <a:srgbClr val="888888"/>
                </a:solidFill>
              </a:defRPr>
            </a:lvl1pPr>
            <a:lvl2pPr marL="381000" marR="0" lvl="1" indent="0" algn="l" rtl="0">
              <a:spcBef>
                <a:spcPts val="0"/>
              </a:spcBef>
              <a:buSzPct val="80000"/>
              <a:buNone/>
              <a:defRPr sz="1500" b="0" i="0" u="none" strike="noStrike" cap="none"/>
            </a:lvl2pPr>
            <a:lvl3pPr marL="762000" marR="0" lvl="2" indent="0" algn="l" rtl="0">
              <a:spcBef>
                <a:spcPts val="0"/>
              </a:spcBef>
              <a:buSzPct val="80000"/>
              <a:buNone/>
              <a:defRPr sz="1500" b="0" i="0" u="none" strike="noStrike" cap="none"/>
            </a:lvl3pPr>
            <a:lvl4pPr marL="1130300" marR="0" lvl="3" indent="0" algn="l" rtl="0">
              <a:spcBef>
                <a:spcPts val="0"/>
              </a:spcBef>
              <a:buSzPct val="80000"/>
              <a:buNone/>
              <a:defRPr sz="1500" b="0" i="0" u="none" strike="noStrike" cap="none"/>
            </a:lvl4pPr>
            <a:lvl5pPr marL="1511300" marR="0" lvl="4" indent="0" algn="l" rtl="0">
              <a:spcBef>
                <a:spcPts val="0"/>
              </a:spcBef>
              <a:buSzPct val="80000"/>
              <a:buNone/>
              <a:defRPr sz="1500" b="0" i="0" u="none" strike="noStrike" cap="none"/>
            </a:lvl5pPr>
            <a:lvl6pPr marL="1892300" marR="0" lvl="5" indent="0" algn="l" rtl="0">
              <a:spcBef>
                <a:spcPts val="0"/>
              </a:spcBef>
              <a:buSzPct val="80000"/>
              <a:buNone/>
              <a:defRPr sz="1500" b="0" i="0" u="none" strike="noStrike" cap="none"/>
            </a:lvl6pPr>
            <a:lvl7pPr marL="2273300" marR="0" lvl="6" indent="0" algn="l" rtl="0">
              <a:spcBef>
                <a:spcPts val="0"/>
              </a:spcBef>
              <a:buSzPct val="80000"/>
              <a:buNone/>
              <a:defRPr sz="1500" b="0" i="0" u="none" strike="noStrike" cap="none"/>
            </a:lvl7pPr>
            <a:lvl8pPr marL="2641600" marR="0" lvl="7" indent="0" algn="l" rtl="0">
              <a:spcBef>
                <a:spcPts val="0"/>
              </a:spcBef>
              <a:buSzPct val="80000"/>
              <a:buNone/>
              <a:defRPr sz="1500" b="0" i="0" u="none" strike="noStrike" cap="none"/>
            </a:lvl8pPr>
            <a:lvl9pPr marL="3022600" marR="0" lvl="8" indent="0" algn="l" rtl="0">
              <a:spcBef>
                <a:spcPts val="0"/>
              </a:spcBef>
              <a:buSzPct val="80000"/>
              <a:buNone/>
              <a:defRPr sz="1500" b="0" i="0" u="none" strike="noStrike" cap="none"/>
            </a:lvl9pPr>
          </a:lstStyle>
          <a:p>
            <a:endParaRPr/>
          </a:p>
        </p:txBody>
      </p:sp>
      <p:sp>
        <p:nvSpPr>
          <p:cNvPr id="97" name="Shape 97"/>
          <p:cNvSpPr txBox="1">
            <a:spLocks noGrp="1"/>
          </p:cNvSpPr>
          <p:nvPr>
            <p:ph type="sldNum" idx="12"/>
          </p:nvPr>
        </p:nvSpPr>
        <p:spPr>
          <a:xfrm>
            <a:off x="6583679" y="4783455"/>
            <a:ext cx="2103000" cy="257100"/>
          </a:xfrm>
          <a:prstGeom prst="rect">
            <a:avLst/>
          </a:prstGeom>
          <a:noFill/>
          <a:ln>
            <a:noFill/>
          </a:ln>
        </p:spPr>
        <p:txBody>
          <a:bodyPr lIns="0" tIns="0" rIns="0" bIns="0" anchor="t" anchorCtr="0">
            <a:noAutofit/>
          </a:bodyPr>
          <a:lstStyle/>
          <a:p>
            <a:pPr marL="0" marR="0" lvl="0" indent="0" algn="r" rtl="0">
              <a:spcBef>
                <a:spcPts val="0"/>
              </a:spcBef>
              <a:buSzPct val="25000"/>
              <a:buNone/>
            </a:pPr>
            <a:fld id="{00000000-1234-1234-1234-123412341234}" type="slidenum">
              <a:rPr lang="en-US" sz="1500">
                <a:solidFill>
                  <a:srgbClr val="888888"/>
                </a:solidFill>
              </a:rPr>
              <a:t>‹#›</a:t>
            </a:fld>
            <a:endParaRPr lang="en-US" sz="1500">
              <a:solidFill>
                <a:srgbClr val="888888"/>
              </a:solidFil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hyperlink" Target="https://docs.google.com/document/d/1pxPHLOLDwZL5NRWE1RYTuldgcp12h_fprAHH6RxJ0n8/edi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hyperlink" Target="http://www.pbisworld.com" TargetMode="External"/><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207425"/>
            <a:ext cx="9026400" cy="1469700"/>
          </a:xfrm>
          <a:prstGeom prst="rect">
            <a:avLst/>
          </a:prstGeom>
          <a:solidFill>
            <a:srgbClr val="CC0000"/>
          </a:solidFill>
        </p:spPr>
        <p:txBody>
          <a:bodyPr lIns="91425" tIns="91425" rIns="91425" bIns="91425" anchor="ctr" anchorCtr="0">
            <a:noAutofit/>
          </a:bodyPr>
          <a:lstStyle/>
          <a:p>
            <a:pPr lvl="0" algn="ctr">
              <a:spcBef>
                <a:spcPts val="0"/>
              </a:spcBef>
              <a:buNone/>
            </a:pPr>
            <a:r>
              <a:rPr lang="en-US" sz="5500">
                <a:latin typeface="Dancing Script"/>
                <a:ea typeface="Dancing Script"/>
                <a:cs typeface="Dancing Script"/>
                <a:sym typeface="Dancing Script"/>
              </a:rPr>
              <a:t>Welcome!</a:t>
            </a:r>
          </a:p>
          <a:p>
            <a:pPr lvl="0">
              <a:spcBef>
                <a:spcPts val="0"/>
              </a:spcBef>
              <a:buNone/>
            </a:pPr>
            <a:r>
              <a:rPr lang="en-US"/>
              <a:t>Building Better Behavior Support Plans</a:t>
            </a:r>
          </a:p>
        </p:txBody>
      </p:sp>
      <p:sp>
        <p:nvSpPr>
          <p:cNvPr id="143" name="Shape 143"/>
          <p:cNvSpPr txBox="1">
            <a:spLocks noGrp="1"/>
          </p:cNvSpPr>
          <p:nvPr>
            <p:ph type="body" idx="1"/>
          </p:nvPr>
        </p:nvSpPr>
        <p:spPr>
          <a:xfrm>
            <a:off x="457200" y="1733250"/>
            <a:ext cx="8229600" cy="3124500"/>
          </a:xfrm>
          <a:prstGeom prst="rect">
            <a:avLst/>
          </a:prstGeom>
        </p:spPr>
        <p:txBody>
          <a:bodyPr lIns="91425" tIns="91425" rIns="91425" bIns="91425" anchor="t" anchorCtr="0">
            <a:noAutofit/>
          </a:bodyPr>
          <a:lstStyle/>
          <a:p>
            <a:pPr marL="457200" lvl="0" indent="-228600" rtl="0">
              <a:spcBef>
                <a:spcPts val="0"/>
              </a:spcBef>
              <a:buAutoNum type="arabicPeriod"/>
            </a:pPr>
            <a:r>
              <a:rPr lang="en-US"/>
              <a:t>With others from your school, identify a student who requires an individualized F-BSP</a:t>
            </a:r>
          </a:p>
          <a:p>
            <a:pPr marL="1371600" lvl="0" indent="-368300" rtl="0">
              <a:spcBef>
                <a:spcPts val="0"/>
              </a:spcBef>
              <a:buSzPct val="100000"/>
            </a:pPr>
            <a:r>
              <a:rPr lang="en-US" sz="2200"/>
              <a:t>There may be more than one student and team identified for the same school</a:t>
            </a:r>
          </a:p>
          <a:p>
            <a:pPr marL="457200" lvl="0" indent="-228600">
              <a:spcBef>
                <a:spcPts val="0"/>
              </a:spcBef>
              <a:buAutoNum type="arabicPeriod"/>
            </a:pPr>
            <a:r>
              <a:rPr lang="en-US"/>
              <a:t>This afternoon, you will be working with this team to build a better BSP for that student - so your team may want to sit together</a:t>
            </a:r>
          </a:p>
        </p:txBody>
      </p:sp>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152400" y="0"/>
            <a:ext cx="6019800" cy="1040100"/>
          </a:xfrm>
          <a:prstGeom prst="rect">
            <a:avLst/>
          </a:prstGeom>
        </p:spPr>
        <p:txBody>
          <a:bodyPr lIns="91425" tIns="91425" rIns="91425" bIns="91425" anchor="b" anchorCtr="0">
            <a:noAutofit/>
          </a:bodyPr>
          <a:lstStyle/>
          <a:p>
            <a:pPr lvl="0" rtl="0">
              <a:spcBef>
                <a:spcPts val="0"/>
              </a:spcBef>
              <a:buNone/>
            </a:pPr>
            <a:r>
              <a:rPr lang="en-US"/>
              <a:t>2-Minute Talk</a:t>
            </a:r>
          </a:p>
        </p:txBody>
      </p:sp>
      <p:sp>
        <p:nvSpPr>
          <p:cNvPr id="285" name="Shape 285"/>
          <p:cNvSpPr txBox="1">
            <a:spLocks noGrp="1"/>
          </p:cNvSpPr>
          <p:nvPr>
            <p:ph type="subTitle" idx="1"/>
          </p:nvPr>
        </p:nvSpPr>
        <p:spPr>
          <a:xfrm>
            <a:off x="152400" y="1040100"/>
            <a:ext cx="6115500" cy="3541200"/>
          </a:xfrm>
          <a:prstGeom prst="rect">
            <a:avLst/>
          </a:prstGeom>
        </p:spPr>
        <p:txBody>
          <a:bodyPr lIns="91425" tIns="91425" rIns="91425" bIns="91425" anchor="t" anchorCtr="0">
            <a:noAutofit/>
          </a:bodyPr>
          <a:lstStyle/>
          <a:p>
            <a:pPr lvl="0" rtl="0">
              <a:spcBef>
                <a:spcPts val="0"/>
              </a:spcBef>
              <a:buNone/>
            </a:pPr>
            <a:r>
              <a:rPr lang="en-US"/>
              <a:t>Turn to the person sitting next to you and discuss the “consequence” of sending a Sarah out of the classroom for blurting out. </a:t>
            </a:r>
          </a:p>
          <a:p>
            <a:pPr lvl="0" rtl="0">
              <a:spcBef>
                <a:spcPts val="0"/>
              </a:spcBef>
              <a:buNone/>
            </a:pPr>
            <a:r>
              <a:rPr lang="en-US"/>
              <a:t>Is this “punishment”, </a:t>
            </a:r>
          </a:p>
          <a:p>
            <a:pPr lvl="0" rtl="0">
              <a:spcBef>
                <a:spcPts val="0"/>
              </a:spcBef>
              <a:buNone/>
            </a:pPr>
            <a:r>
              <a:rPr lang="en-US"/>
              <a:t>reinforcement, </a:t>
            </a:r>
          </a:p>
          <a:p>
            <a:pPr lvl="0" rtl="0">
              <a:spcBef>
                <a:spcPts val="0"/>
              </a:spcBef>
              <a:buNone/>
            </a:pPr>
            <a:r>
              <a:rPr lang="en-US"/>
              <a:t>or something else?</a:t>
            </a:r>
          </a:p>
        </p:txBody>
      </p:sp>
      <p:sp>
        <p:nvSpPr>
          <p:cNvPr id="286" name="Shape 286"/>
          <p:cNvSpPr txBox="1"/>
          <p:nvPr/>
        </p:nvSpPr>
        <p:spPr>
          <a:xfrm>
            <a:off x="5789975" y="1784775"/>
            <a:ext cx="3864600" cy="3204000"/>
          </a:xfrm>
          <a:prstGeom prst="rect">
            <a:avLst/>
          </a:prstGeom>
          <a:noFill/>
          <a:ln>
            <a:noFill/>
          </a:ln>
        </p:spPr>
        <p:txBody>
          <a:bodyPr lIns="91425" tIns="91425" rIns="91425" bIns="91425" anchor="t" anchorCtr="0">
            <a:noAutofit/>
          </a:bodyPr>
          <a:lstStyle/>
          <a:p>
            <a:pPr lvl="0" algn="ctr" rtl="0">
              <a:spcBef>
                <a:spcPts val="0"/>
              </a:spcBef>
              <a:buNone/>
            </a:pPr>
            <a:r>
              <a:rPr lang="en-US" sz="3600">
                <a:solidFill>
                  <a:srgbClr val="FFFFFF"/>
                </a:solidFill>
              </a:rPr>
              <a:t>Rewards</a:t>
            </a:r>
          </a:p>
          <a:p>
            <a:pPr lvl="0" algn="ctr" rtl="0">
              <a:spcBef>
                <a:spcPts val="0"/>
              </a:spcBef>
              <a:buNone/>
            </a:pPr>
            <a:r>
              <a:rPr lang="en-US" sz="3600">
                <a:solidFill>
                  <a:srgbClr val="FFFFFF"/>
                </a:solidFill>
              </a:rPr>
              <a:t>and </a:t>
            </a:r>
          </a:p>
          <a:p>
            <a:pPr lvl="0" algn="ctr" rtl="0">
              <a:spcBef>
                <a:spcPts val="0"/>
              </a:spcBef>
              <a:buNone/>
            </a:pPr>
            <a:r>
              <a:rPr lang="en-US" sz="3600">
                <a:solidFill>
                  <a:srgbClr val="FFFFFF"/>
                </a:solidFill>
              </a:rPr>
              <a:t>Punishments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rtl="0">
              <a:spcBef>
                <a:spcPts val="0"/>
              </a:spcBef>
              <a:buNone/>
            </a:pPr>
            <a:r>
              <a:rPr lang="en-US"/>
              <a:t>Reinforcement</a:t>
            </a:r>
          </a:p>
        </p:txBody>
      </p:sp>
      <p:sp>
        <p:nvSpPr>
          <p:cNvPr id="293" name="Shape 293"/>
          <p:cNvSpPr txBox="1">
            <a:spLocks noGrp="1"/>
          </p:cNvSpPr>
          <p:nvPr>
            <p:ph type="body" idx="1"/>
          </p:nvPr>
        </p:nvSpPr>
        <p:spPr>
          <a:xfrm>
            <a:off x="152400" y="1125500"/>
            <a:ext cx="8534400" cy="3950400"/>
          </a:xfrm>
          <a:prstGeom prst="rect">
            <a:avLst/>
          </a:prstGeom>
        </p:spPr>
        <p:txBody>
          <a:bodyPr lIns="91425" tIns="91425" rIns="91425" bIns="91425" anchor="t" anchorCtr="0">
            <a:noAutofit/>
          </a:bodyPr>
          <a:lstStyle/>
          <a:p>
            <a:pPr marL="0" lvl="0" indent="0" rtl="0">
              <a:spcBef>
                <a:spcPts val="0"/>
              </a:spcBef>
              <a:buNone/>
            </a:pPr>
            <a:r>
              <a:rPr lang="en-US" sz="2200" b="1"/>
              <a:t>Definition: </a:t>
            </a:r>
            <a:r>
              <a:rPr lang="en-US" sz="2200"/>
              <a:t> Anything that happens after a behavior that increases the probability that the behavior will be repeated again in the future.  Reinforcement is a type of consequence.</a:t>
            </a:r>
          </a:p>
          <a:p>
            <a:pPr marL="0" lvl="0" indent="0" rtl="0">
              <a:spcBef>
                <a:spcPts val="0"/>
              </a:spcBef>
              <a:buNone/>
            </a:pPr>
            <a:endParaRPr sz="1000"/>
          </a:p>
          <a:p>
            <a:pPr marL="0" lvl="0" indent="0" rtl="0">
              <a:spcBef>
                <a:spcPts val="0"/>
              </a:spcBef>
              <a:buNone/>
            </a:pPr>
            <a:r>
              <a:rPr lang="en-US" sz="2200" b="1" i="1">
                <a:solidFill>
                  <a:srgbClr val="38761D"/>
                </a:solidFill>
              </a:rPr>
              <a:t>Positive: </a:t>
            </a:r>
            <a:r>
              <a:rPr lang="en-US" sz="2200" b="1" i="1"/>
              <a:t> </a:t>
            </a:r>
            <a:r>
              <a:rPr lang="en-US" sz="2200"/>
              <a:t>Anything desirable that the student gets, contingent upon the behavior (i.e. time with a preferred activity, a token, praise, or a candy treat)</a:t>
            </a:r>
          </a:p>
          <a:p>
            <a:pPr marL="0" lvl="0" indent="0" rtl="0">
              <a:spcBef>
                <a:spcPts val="0"/>
              </a:spcBef>
              <a:buNone/>
            </a:pPr>
            <a:endParaRPr sz="2200"/>
          </a:p>
          <a:p>
            <a:pPr marL="0" lvl="0" indent="0" rtl="0">
              <a:spcBef>
                <a:spcPts val="0"/>
              </a:spcBef>
              <a:buNone/>
            </a:pPr>
            <a:r>
              <a:rPr lang="en-US" sz="2200" b="1">
                <a:solidFill>
                  <a:srgbClr val="0000FF"/>
                </a:solidFill>
              </a:rPr>
              <a:t>Example:</a:t>
            </a:r>
            <a:r>
              <a:rPr lang="en-US" sz="2200" b="1"/>
              <a:t> </a:t>
            </a:r>
            <a:r>
              <a:rPr lang="en-US" sz="2200"/>
              <a:t> John gets the teacher’s attention when he blurts out in class.  Important - John LIKES teacher attention!</a:t>
            </a:r>
          </a:p>
          <a:p>
            <a:pPr marL="0" lvl="0" indent="0" rtl="0">
              <a:spcBef>
                <a:spcPts val="0"/>
              </a:spcBef>
              <a:buNone/>
            </a:pPr>
            <a:endParaRPr sz="2200"/>
          </a:p>
        </p:txBody>
      </p:sp>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rtl="0">
              <a:spcBef>
                <a:spcPts val="0"/>
              </a:spcBef>
              <a:buNone/>
            </a:pPr>
            <a:r>
              <a:rPr lang="en-US"/>
              <a:t>Reinforcement</a:t>
            </a:r>
          </a:p>
        </p:txBody>
      </p:sp>
      <p:sp>
        <p:nvSpPr>
          <p:cNvPr id="300" name="Shape 300"/>
          <p:cNvSpPr txBox="1">
            <a:spLocks noGrp="1"/>
          </p:cNvSpPr>
          <p:nvPr>
            <p:ph type="body" idx="1"/>
          </p:nvPr>
        </p:nvSpPr>
        <p:spPr>
          <a:xfrm>
            <a:off x="152400" y="934150"/>
            <a:ext cx="8534400" cy="4141800"/>
          </a:xfrm>
          <a:prstGeom prst="rect">
            <a:avLst/>
          </a:prstGeom>
        </p:spPr>
        <p:txBody>
          <a:bodyPr lIns="91425" tIns="91425" rIns="91425" bIns="91425" anchor="t" anchorCtr="0">
            <a:noAutofit/>
          </a:bodyPr>
          <a:lstStyle/>
          <a:p>
            <a:pPr marL="0" lvl="0" indent="0" rtl="0">
              <a:spcBef>
                <a:spcPts val="0"/>
              </a:spcBef>
              <a:buNone/>
            </a:pPr>
            <a:r>
              <a:rPr lang="en-US" sz="2200" b="1"/>
              <a:t>Definition: </a:t>
            </a:r>
            <a:r>
              <a:rPr lang="en-US" sz="2200"/>
              <a:t> Anything that happens after a behavior that increases the probability that the behavior will be repeated again in the future.  Reinforcement is a type of consequence.</a:t>
            </a:r>
          </a:p>
          <a:p>
            <a:pPr marL="0" lvl="0" indent="0" rtl="0">
              <a:spcBef>
                <a:spcPts val="0"/>
              </a:spcBef>
              <a:buNone/>
            </a:pPr>
            <a:endParaRPr sz="1000"/>
          </a:p>
          <a:p>
            <a:pPr marL="0" lvl="0" indent="0" rtl="0">
              <a:spcBef>
                <a:spcPts val="0"/>
              </a:spcBef>
              <a:buNone/>
            </a:pPr>
            <a:r>
              <a:rPr lang="en-US" sz="2200" b="1" i="1">
                <a:solidFill>
                  <a:srgbClr val="990000"/>
                </a:solidFill>
              </a:rPr>
              <a:t>Negative: </a:t>
            </a:r>
            <a:r>
              <a:rPr lang="en-US" sz="2200"/>
              <a:t> Anything that is aversive that the student avoids by engaging in a behavior (i.e. disrupting class to get kicked out so that work is avoided, or avoiding a reprimand by raising one’s hand)</a:t>
            </a:r>
          </a:p>
          <a:p>
            <a:pPr marL="0" lvl="0" indent="0" rtl="0">
              <a:spcBef>
                <a:spcPts val="0"/>
              </a:spcBef>
              <a:buNone/>
            </a:pPr>
            <a:endParaRPr sz="1000"/>
          </a:p>
          <a:p>
            <a:pPr marL="0" lvl="0" indent="0" rtl="0">
              <a:spcBef>
                <a:spcPts val="0"/>
              </a:spcBef>
              <a:buNone/>
            </a:pPr>
            <a:r>
              <a:rPr lang="en-US" sz="2200" b="1">
                <a:solidFill>
                  <a:srgbClr val="0000FF"/>
                </a:solidFill>
              </a:rPr>
              <a:t>Example: </a:t>
            </a:r>
            <a:r>
              <a:rPr lang="en-US" sz="2200"/>
              <a:t> Sarah avoids work when she refuses to do it (note that the response effort to get this reward is very low, making it difficult to come up with a good replacement behavior with a low enough response effort and big enough reward.</a:t>
            </a:r>
          </a:p>
          <a:p>
            <a:pPr marL="0" lvl="0" indent="0" rtl="0">
              <a:spcBef>
                <a:spcPts val="0"/>
              </a:spcBef>
              <a:buNone/>
            </a:pPr>
            <a:endParaRPr sz="2200"/>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rtl="0">
              <a:spcBef>
                <a:spcPts val="0"/>
              </a:spcBef>
              <a:buNone/>
            </a:pPr>
            <a:r>
              <a:rPr lang="en-US"/>
              <a:t>Punishment</a:t>
            </a:r>
          </a:p>
        </p:txBody>
      </p:sp>
      <p:sp>
        <p:nvSpPr>
          <p:cNvPr id="307" name="Shape 307"/>
          <p:cNvSpPr txBox="1">
            <a:spLocks noGrp="1"/>
          </p:cNvSpPr>
          <p:nvPr>
            <p:ph type="body" idx="1"/>
          </p:nvPr>
        </p:nvSpPr>
        <p:spPr>
          <a:xfrm>
            <a:off x="238900" y="1200150"/>
            <a:ext cx="8699100" cy="3657600"/>
          </a:xfrm>
          <a:prstGeom prst="rect">
            <a:avLst/>
          </a:prstGeom>
        </p:spPr>
        <p:txBody>
          <a:bodyPr lIns="91425" tIns="91425" rIns="91425" bIns="91425" anchor="t" anchorCtr="0">
            <a:noAutofit/>
          </a:bodyPr>
          <a:lstStyle/>
          <a:p>
            <a:pPr marL="0" lvl="0" indent="0">
              <a:spcBef>
                <a:spcPts val="0"/>
              </a:spcBef>
              <a:buNone/>
            </a:pPr>
            <a:r>
              <a:rPr lang="en-US" sz="2200" b="1"/>
              <a:t>Definition:  </a:t>
            </a:r>
            <a:r>
              <a:rPr lang="en-US" sz="2200"/>
              <a:t>Anything that happens after a behavior that decreases the probability that the behavior will happen again.  Punishment is the second type of consequence.</a:t>
            </a:r>
          </a:p>
          <a:p>
            <a:pPr marL="0" lvl="0" indent="0" rtl="0">
              <a:spcBef>
                <a:spcPts val="0"/>
              </a:spcBef>
              <a:buNone/>
            </a:pPr>
            <a:endParaRPr sz="2200"/>
          </a:p>
          <a:p>
            <a:pPr marL="0" lvl="0" indent="-69850">
              <a:spcBef>
                <a:spcPts val="0"/>
              </a:spcBef>
              <a:buClr>
                <a:schemeClr val="dk1"/>
              </a:buClr>
              <a:buSzPct val="50000"/>
              <a:buFont typeface="Arial"/>
              <a:buNone/>
            </a:pPr>
            <a:r>
              <a:rPr lang="en-US" sz="2200" b="1" i="1">
                <a:solidFill>
                  <a:srgbClr val="38761D"/>
                </a:solidFill>
              </a:rPr>
              <a:t>Positive: </a:t>
            </a:r>
            <a:r>
              <a:rPr lang="en-US" sz="2200"/>
              <a:t> Something aversive happens contingent on the behavior</a:t>
            </a:r>
          </a:p>
          <a:p>
            <a:pPr marL="0" lvl="0" indent="0" rtl="0">
              <a:spcBef>
                <a:spcPts val="0"/>
              </a:spcBef>
              <a:buNone/>
            </a:pPr>
            <a:endParaRPr sz="2200" b="1">
              <a:solidFill>
                <a:srgbClr val="0000FF"/>
              </a:solidFill>
            </a:endParaRPr>
          </a:p>
          <a:p>
            <a:pPr marL="0" lvl="0" indent="0" rtl="0">
              <a:spcBef>
                <a:spcPts val="0"/>
              </a:spcBef>
              <a:buNone/>
            </a:pPr>
            <a:r>
              <a:rPr lang="en-US" sz="2200" b="1">
                <a:solidFill>
                  <a:srgbClr val="0000FF"/>
                </a:solidFill>
              </a:rPr>
              <a:t>Example:</a:t>
            </a:r>
            <a:r>
              <a:rPr lang="en-US" sz="2200" b="1">
                <a:solidFill>
                  <a:srgbClr val="000000"/>
                </a:solidFill>
              </a:rPr>
              <a:t>  </a:t>
            </a:r>
            <a:r>
              <a:rPr lang="en-US" sz="2200">
                <a:solidFill>
                  <a:srgbClr val="000000"/>
                </a:solidFill>
              </a:rPr>
              <a:t>Sarah gets an “F”</a:t>
            </a:r>
          </a:p>
          <a:p>
            <a:pPr marL="639762" lvl="0" indent="-31432" rtl="0">
              <a:spcBef>
                <a:spcPts val="0"/>
              </a:spcBef>
              <a:buNone/>
            </a:pPr>
            <a:endParaRPr sz="2200"/>
          </a:p>
          <a:p>
            <a:pPr lvl="0" rtl="0">
              <a:spcBef>
                <a:spcPts val="0"/>
              </a:spcBef>
              <a:buNone/>
            </a:pPr>
            <a:endParaRPr sz="1200"/>
          </a:p>
          <a:p>
            <a:pPr marL="639762" lvl="0" indent="-31432" rtl="0">
              <a:spcBef>
                <a:spcPts val="0"/>
              </a:spcBef>
              <a:buNone/>
            </a:pPr>
            <a:endParaRPr sz="2200"/>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rtl="0">
              <a:spcBef>
                <a:spcPts val="0"/>
              </a:spcBef>
              <a:buNone/>
            </a:pPr>
            <a:r>
              <a:rPr lang="en-US"/>
              <a:t>Punishment</a:t>
            </a:r>
          </a:p>
        </p:txBody>
      </p:sp>
      <p:sp>
        <p:nvSpPr>
          <p:cNvPr id="314" name="Shape 314"/>
          <p:cNvSpPr txBox="1">
            <a:spLocks noGrp="1"/>
          </p:cNvSpPr>
          <p:nvPr>
            <p:ph type="body" idx="1"/>
          </p:nvPr>
        </p:nvSpPr>
        <p:spPr>
          <a:xfrm>
            <a:off x="238900" y="1200150"/>
            <a:ext cx="8699100" cy="3657600"/>
          </a:xfrm>
          <a:prstGeom prst="rect">
            <a:avLst/>
          </a:prstGeom>
        </p:spPr>
        <p:txBody>
          <a:bodyPr lIns="91425" tIns="91425" rIns="91425" bIns="91425" anchor="t" anchorCtr="0">
            <a:noAutofit/>
          </a:bodyPr>
          <a:lstStyle/>
          <a:p>
            <a:pPr marL="0" lvl="0" indent="0">
              <a:spcBef>
                <a:spcPts val="0"/>
              </a:spcBef>
              <a:buNone/>
            </a:pPr>
            <a:r>
              <a:rPr lang="en-US" sz="2200" b="1"/>
              <a:t>Definition:  </a:t>
            </a:r>
            <a:r>
              <a:rPr lang="en-US" sz="2200"/>
              <a:t>Anything that happens after a behavior that decreases the probability that the behavior will happen again.  Punishment is the second type of consequence.</a:t>
            </a:r>
          </a:p>
          <a:p>
            <a:pPr marL="0" lvl="0" indent="0" rtl="0">
              <a:spcBef>
                <a:spcPts val="0"/>
              </a:spcBef>
              <a:buNone/>
            </a:pPr>
            <a:endParaRPr sz="1000" b="1" i="1">
              <a:solidFill>
                <a:srgbClr val="115B2E"/>
              </a:solidFill>
            </a:endParaRPr>
          </a:p>
          <a:p>
            <a:pPr marL="0" lvl="0" indent="-69850" rtl="0">
              <a:spcBef>
                <a:spcPts val="0"/>
              </a:spcBef>
              <a:buClr>
                <a:schemeClr val="dk1"/>
              </a:buClr>
              <a:buSzPct val="50000"/>
              <a:buFont typeface="Arial"/>
              <a:buNone/>
            </a:pPr>
            <a:r>
              <a:rPr lang="en-US" sz="2200" b="1" i="1">
                <a:solidFill>
                  <a:srgbClr val="CC0000"/>
                </a:solidFill>
              </a:rPr>
              <a:t>Negative: </a:t>
            </a:r>
            <a:r>
              <a:rPr lang="en-US" sz="2200">
                <a:solidFill>
                  <a:srgbClr val="115B2E"/>
                </a:solidFill>
              </a:rPr>
              <a:t> </a:t>
            </a:r>
            <a:r>
              <a:rPr lang="en-US" sz="2200"/>
              <a:t>Something desirable is taken away</a:t>
            </a:r>
          </a:p>
          <a:p>
            <a:pPr lvl="0">
              <a:spcBef>
                <a:spcPts val="0"/>
              </a:spcBef>
              <a:buNone/>
            </a:pPr>
            <a:endParaRPr sz="1200"/>
          </a:p>
          <a:p>
            <a:pPr marL="0" lvl="0" indent="0" rtl="0">
              <a:spcBef>
                <a:spcPts val="0"/>
              </a:spcBef>
              <a:buNone/>
            </a:pPr>
            <a:r>
              <a:rPr lang="en-US" sz="2200" b="1">
                <a:solidFill>
                  <a:srgbClr val="0000FF"/>
                </a:solidFill>
              </a:rPr>
              <a:t>Example:</a:t>
            </a:r>
            <a:r>
              <a:rPr lang="en-US" sz="2200" b="1">
                <a:solidFill>
                  <a:srgbClr val="000000"/>
                </a:solidFill>
              </a:rPr>
              <a:t>  </a:t>
            </a:r>
            <a:r>
              <a:rPr lang="en-US" sz="2200">
                <a:solidFill>
                  <a:srgbClr val="000000"/>
                </a:solidFill>
              </a:rPr>
              <a:t>Sarah has to stay in from recess to do her work (provided she really likes recess)</a:t>
            </a:r>
          </a:p>
          <a:p>
            <a:pPr marL="0" lvl="0" indent="0" rtl="0">
              <a:spcBef>
                <a:spcPts val="0"/>
              </a:spcBef>
              <a:buNone/>
            </a:pPr>
            <a:endParaRPr sz="1000">
              <a:solidFill>
                <a:srgbClr val="000000"/>
              </a:solidFill>
            </a:endParaRPr>
          </a:p>
          <a:p>
            <a:pPr marL="0" lvl="0" indent="0" rtl="0">
              <a:spcBef>
                <a:spcPts val="0"/>
              </a:spcBef>
              <a:buNone/>
            </a:pPr>
            <a:r>
              <a:rPr lang="en-US" sz="2200">
                <a:solidFill>
                  <a:srgbClr val="000000"/>
                </a:solidFill>
              </a:rPr>
              <a:t>Other examples include:  Re-Set, Time-Out, Loss of Privileges</a:t>
            </a:r>
          </a:p>
          <a:p>
            <a:pPr marL="639762" lvl="0" indent="-31432" rtl="0">
              <a:spcBef>
                <a:spcPts val="0"/>
              </a:spcBef>
              <a:buNone/>
            </a:pPr>
            <a:endParaRPr sz="2200"/>
          </a:p>
          <a:p>
            <a:pPr lvl="0" rtl="0">
              <a:spcBef>
                <a:spcPts val="0"/>
              </a:spcBef>
              <a:buNone/>
            </a:pPr>
            <a:endParaRPr sz="1200"/>
          </a:p>
          <a:p>
            <a:pPr marL="0" lvl="0" indent="0" rtl="0">
              <a:spcBef>
                <a:spcPts val="0"/>
              </a:spcBef>
              <a:buNone/>
            </a:pPr>
            <a:endParaRPr sz="2200"/>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rtl="0">
              <a:spcBef>
                <a:spcPts val="0"/>
              </a:spcBef>
              <a:buNone/>
            </a:pPr>
            <a:r>
              <a:rPr lang="en-US"/>
              <a:t>Reinforcement Schedules</a:t>
            </a:r>
          </a:p>
        </p:txBody>
      </p:sp>
      <p:sp>
        <p:nvSpPr>
          <p:cNvPr id="321" name="Shape 321"/>
          <p:cNvSpPr txBox="1">
            <a:spLocks noGrp="1"/>
          </p:cNvSpPr>
          <p:nvPr>
            <p:ph type="body" idx="1"/>
          </p:nvPr>
        </p:nvSpPr>
        <p:spPr>
          <a:xfrm>
            <a:off x="84325" y="990450"/>
            <a:ext cx="8895600" cy="4152900"/>
          </a:xfrm>
          <a:prstGeom prst="rect">
            <a:avLst/>
          </a:prstGeom>
        </p:spPr>
        <p:txBody>
          <a:bodyPr lIns="91425" tIns="91425" rIns="91425" bIns="91425" anchor="t" anchorCtr="0">
            <a:noAutofit/>
          </a:bodyPr>
          <a:lstStyle/>
          <a:p>
            <a:pPr lvl="0" rtl="0">
              <a:spcBef>
                <a:spcPts val="0"/>
              </a:spcBef>
              <a:buNone/>
            </a:pPr>
            <a:r>
              <a:rPr lang="en-US" sz="2200" b="1"/>
              <a:t>Definition:</a:t>
            </a:r>
            <a:r>
              <a:rPr lang="en-US" sz="2200"/>
              <a:t>  How frequently reinforcement is provided </a:t>
            </a:r>
          </a:p>
          <a:p>
            <a:pPr lvl="0" rtl="0">
              <a:spcBef>
                <a:spcPts val="0"/>
              </a:spcBef>
              <a:buNone/>
            </a:pPr>
            <a:endParaRPr sz="1200"/>
          </a:p>
          <a:p>
            <a:pPr lvl="0" rtl="0">
              <a:spcBef>
                <a:spcPts val="0"/>
              </a:spcBef>
              <a:buNone/>
            </a:pPr>
            <a:r>
              <a:rPr lang="en-US" sz="2200" b="1">
                <a:solidFill>
                  <a:srgbClr val="0000FF"/>
                </a:solidFill>
              </a:rPr>
              <a:t>Example: </a:t>
            </a:r>
            <a:r>
              <a:rPr lang="en-US" sz="2200">
                <a:solidFill>
                  <a:srgbClr val="0000FF"/>
                </a:solidFill>
              </a:rPr>
              <a:t> </a:t>
            </a:r>
            <a:r>
              <a:rPr lang="en-US" sz="2200"/>
              <a:t>When implementing the new Behavior Support Plan, Ms. Keene will call on John every single time he raises his hand.  Later, she will “thin” this schedule to every other time he raises his hand, and so on.</a:t>
            </a:r>
          </a:p>
          <a:p>
            <a:pPr lvl="0" rtl="0">
              <a:spcBef>
                <a:spcPts val="0"/>
              </a:spcBef>
              <a:buNone/>
            </a:pPr>
            <a:endParaRPr sz="1200"/>
          </a:p>
          <a:p>
            <a:pPr marL="457200" lvl="0" indent="-368300" rtl="0">
              <a:spcBef>
                <a:spcPts val="0"/>
              </a:spcBef>
              <a:buSzPct val="100000"/>
            </a:pPr>
            <a:r>
              <a:rPr lang="en-US" sz="2200"/>
              <a:t>With new skills, we often have to provide reinforcement every time to get the behavior established</a:t>
            </a:r>
          </a:p>
          <a:p>
            <a:pPr marL="457200" lvl="0" indent="-368300" rtl="0">
              <a:spcBef>
                <a:spcPts val="0"/>
              </a:spcBef>
              <a:buSzPct val="100000"/>
            </a:pPr>
            <a:r>
              <a:rPr lang="en-US" sz="2200"/>
              <a:t>The most effective schedule of reinforcement is intermittent - </a:t>
            </a:r>
          </a:p>
          <a:p>
            <a:pPr marL="0" lvl="0" indent="0" algn="ctr" rtl="0">
              <a:spcBef>
                <a:spcPts val="0"/>
              </a:spcBef>
              <a:buNone/>
            </a:pPr>
            <a:r>
              <a:rPr lang="en-US" sz="2200" i="1"/>
              <a:t>?Why can this be a really big problem?</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ctrTitle"/>
          </p:nvPr>
        </p:nvSpPr>
        <p:spPr>
          <a:xfrm>
            <a:off x="152400" y="0"/>
            <a:ext cx="6019800" cy="1040100"/>
          </a:xfrm>
          <a:prstGeom prst="rect">
            <a:avLst/>
          </a:prstGeom>
        </p:spPr>
        <p:txBody>
          <a:bodyPr lIns="91425" tIns="91425" rIns="91425" bIns="91425" anchor="b" anchorCtr="0">
            <a:noAutofit/>
          </a:bodyPr>
          <a:lstStyle/>
          <a:p>
            <a:pPr lvl="0" rtl="0">
              <a:spcBef>
                <a:spcPts val="0"/>
              </a:spcBef>
              <a:buNone/>
            </a:pPr>
            <a:r>
              <a:rPr lang="en-US"/>
              <a:t>2-Minute Talk</a:t>
            </a:r>
          </a:p>
        </p:txBody>
      </p:sp>
      <p:sp>
        <p:nvSpPr>
          <p:cNvPr id="328" name="Shape 328"/>
          <p:cNvSpPr txBox="1">
            <a:spLocks noGrp="1"/>
          </p:cNvSpPr>
          <p:nvPr>
            <p:ph type="subTitle" idx="1"/>
          </p:nvPr>
        </p:nvSpPr>
        <p:spPr>
          <a:xfrm>
            <a:off x="152400" y="1040100"/>
            <a:ext cx="4892700" cy="3541200"/>
          </a:xfrm>
          <a:prstGeom prst="rect">
            <a:avLst/>
          </a:prstGeom>
        </p:spPr>
        <p:txBody>
          <a:bodyPr lIns="91425" tIns="91425" rIns="91425" bIns="91425" anchor="t" anchorCtr="0">
            <a:noAutofit/>
          </a:bodyPr>
          <a:lstStyle/>
          <a:p>
            <a:pPr lvl="0" rtl="0">
              <a:spcBef>
                <a:spcPts val="0"/>
              </a:spcBef>
              <a:buNone/>
            </a:pPr>
            <a:r>
              <a:rPr lang="en-US"/>
              <a:t>Turn to the person sitting next to you and discuss when you have reinforced problem behavior on an intermittent reinforcement schedule</a:t>
            </a:r>
          </a:p>
          <a:p>
            <a:pPr lvl="0" rtl="0">
              <a:spcBef>
                <a:spcPts val="0"/>
              </a:spcBef>
              <a:buNone/>
            </a:pPr>
            <a:endParaRPr/>
          </a:p>
        </p:txBody>
      </p:sp>
      <p:sp>
        <p:nvSpPr>
          <p:cNvPr id="329" name="Shape 329"/>
          <p:cNvSpPr txBox="1"/>
          <p:nvPr/>
        </p:nvSpPr>
        <p:spPr>
          <a:xfrm>
            <a:off x="5789975" y="1784775"/>
            <a:ext cx="3864600" cy="3204000"/>
          </a:xfrm>
          <a:prstGeom prst="rect">
            <a:avLst/>
          </a:prstGeom>
          <a:noFill/>
          <a:ln>
            <a:noFill/>
          </a:ln>
        </p:spPr>
        <p:txBody>
          <a:bodyPr lIns="91425" tIns="91425" rIns="91425" bIns="91425" anchor="t" anchorCtr="0">
            <a:noAutofit/>
          </a:bodyPr>
          <a:lstStyle/>
          <a:p>
            <a:pPr lvl="0" algn="ctr" rtl="0">
              <a:spcBef>
                <a:spcPts val="0"/>
              </a:spcBef>
              <a:buNone/>
            </a:pPr>
            <a:r>
              <a:rPr lang="en-US" sz="3600">
                <a:solidFill>
                  <a:srgbClr val="FFFFFF"/>
                </a:solidFill>
              </a:rPr>
              <a:t>Rewards</a:t>
            </a:r>
          </a:p>
          <a:p>
            <a:pPr lvl="0" algn="ctr" rtl="0">
              <a:spcBef>
                <a:spcPts val="0"/>
              </a:spcBef>
              <a:buNone/>
            </a:pPr>
            <a:r>
              <a:rPr lang="en-US" sz="3600">
                <a:solidFill>
                  <a:srgbClr val="FFFFFF"/>
                </a:solidFill>
              </a:rPr>
              <a:t>and </a:t>
            </a:r>
          </a:p>
          <a:p>
            <a:pPr lvl="0" algn="ctr" rtl="0">
              <a:spcBef>
                <a:spcPts val="0"/>
              </a:spcBef>
              <a:buNone/>
            </a:pPr>
            <a:r>
              <a:rPr lang="en-US" sz="3600">
                <a:solidFill>
                  <a:srgbClr val="FFFFFF"/>
                </a:solidFill>
              </a:rPr>
              <a:t>Punishments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rtl="0">
              <a:spcBef>
                <a:spcPts val="0"/>
              </a:spcBef>
              <a:buNone/>
            </a:pPr>
            <a:r>
              <a:rPr lang="en-US"/>
              <a:t>Motivating Operation</a:t>
            </a:r>
          </a:p>
        </p:txBody>
      </p:sp>
      <p:sp>
        <p:nvSpPr>
          <p:cNvPr id="336" name="Shape 336"/>
          <p:cNvSpPr txBox="1">
            <a:spLocks noGrp="1"/>
          </p:cNvSpPr>
          <p:nvPr>
            <p:ph type="body" idx="1"/>
          </p:nvPr>
        </p:nvSpPr>
        <p:spPr>
          <a:xfrm>
            <a:off x="457200" y="1200150"/>
            <a:ext cx="8229600" cy="3657600"/>
          </a:xfrm>
          <a:prstGeom prst="rect">
            <a:avLst/>
          </a:prstGeom>
        </p:spPr>
        <p:txBody>
          <a:bodyPr lIns="91425" tIns="91425" rIns="91425" bIns="91425" anchor="t" anchorCtr="0">
            <a:noAutofit/>
          </a:bodyPr>
          <a:lstStyle/>
          <a:p>
            <a:pPr lvl="0" rtl="0">
              <a:spcBef>
                <a:spcPts val="0"/>
              </a:spcBef>
              <a:buNone/>
            </a:pPr>
            <a:r>
              <a:rPr lang="en-US" sz="2200" b="1"/>
              <a:t>Definition: </a:t>
            </a:r>
            <a:r>
              <a:rPr lang="en-US" sz="2200"/>
              <a:t> Something that changes the value of a consequence, i.e. makes a reinforcer or a punishment more powerful or less effective</a:t>
            </a:r>
          </a:p>
          <a:p>
            <a:pPr lvl="0" rtl="0">
              <a:spcBef>
                <a:spcPts val="0"/>
              </a:spcBef>
              <a:buNone/>
            </a:pPr>
            <a:endParaRPr sz="2200"/>
          </a:p>
          <a:p>
            <a:pPr lvl="0" rtl="0">
              <a:spcBef>
                <a:spcPts val="0"/>
              </a:spcBef>
              <a:buNone/>
            </a:pPr>
            <a:r>
              <a:rPr lang="en-US" sz="2200" b="1">
                <a:solidFill>
                  <a:srgbClr val="0000FF"/>
                </a:solidFill>
              </a:rPr>
              <a:t>Example:  </a:t>
            </a:r>
            <a:r>
              <a:rPr lang="en-US" sz="2200"/>
              <a:t>Ms. Brooks starts praising John every minute or two during classroom discussion.  Because she is providing John with frequent attention (which functions as positive reinforcement for him), he is no longer motivated to blurt out in order to get her attention.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56225" y="56225"/>
            <a:ext cx="7714200" cy="1461600"/>
          </a:xfrm>
          <a:prstGeom prst="rect">
            <a:avLst/>
          </a:prstGeom>
          <a:solidFill>
            <a:srgbClr val="CC0000"/>
          </a:solidFill>
        </p:spPr>
        <p:txBody>
          <a:bodyPr lIns="91425" tIns="91425" rIns="91425" bIns="91425" anchor="ctr" anchorCtr="0">
            <a:noAutofit/>
          </a:bodyPr>
          <a:lstStyle/>
          <a:p>
            <a:pPr lvl="0" rtl="0">
              <a:spcBef>
                <a:spcPts val="0"/>
              </a:spcBef>
              <a:buNone/>
            </a:pPr>
            <a:r>
              <a:rPr lang="en-US"/>
              <a:t>Extinction &amp; Differential Reinforcement</a:t>
            </a:r>
          </a:p>
        </p:txBody>
      </p:sp>
      <p:sp>
        <p:nvSpPr>
          <p:cNvPr id="343" name="Shape 343"/>
          <p:cNvSpPr txBox="1">
            <a:spLocks noGrp="1"/>
          </p:cNvSpPr>
          <p:nvPr>
            <p:ph type="body" idx="1"/>
          </p:nvPr>
        </p:nvSpPr>
        <p:spPr>
          <a:xfrm>
            <a:off x="126475" y="1686400"/>
            <a:ext cx="8560500" cy="3171300"/>
          </a:xfrm>
          <a:prstGeom prst="rect">
            <a:avLst/>
          </a:prstGeom>
        </p:spPr>
        <p:txBody>
          <a:bodyPr lIns="91425" tIns="91425" rIns="91425" bIns="91425" anchor="t" anchorCtr="0">
            <a:noAutofit/>
          </a:bodyPr>
          <a:lstStyle/>
          <a:p>
            <a:pPr lvl="0">
              <a:spcBef>
                <a:spcPts val="0"/>
              </a:spcBef>
              <a:buNone/>
            </a:pPr>
            <a:r>
              <a:rPr lang="en-US" sz="2200" b="1"/>
              <a:t>Definition: </a:t>
            </a:r>
            <a:r>
              <a:rPr lang="en-US" sz="2200"/>
              <a:t> When reinforcement is no longer provided, and the behavior goes away, this is called “extinction”.  </a:t>
            </a:r>
          </a:p>
          <a:p>
            <a:pPr lvl="0">
              <a:spcBef>
                <a:spcPts val="0"/>
              </a:spcBef>
              <a:buNone/>
            </a:pPr>
            <a:r>
              <a:rPr lang="en-US" sz="2200"/>
              <a:t>When a replacement behavior differentially gets rewarded instead of the problem behavior, this is called Differential Reinforcement.</a:t>
            </a:r>
          </a:p>
          <a:p>
            <a:pPr lvl="0">
              <a:spcBef>
                <a:spcPts val="0"/>
              </a:spcBef>
              <a:buNone/>
            </a:pPr>
            <a:endParaRPr sz="2200"/>
          </a:p>
          <a:p>
            <a:pPr lvl="0" rtl="0">
              <a:spcBef>
                <a:spcPts val="0"/>
              </a:spcBef>
              <a:buNone/>
            </a:pPr>
            <a:r>
              <a:rPr lang="en-US" sz="2200" b="1">
                <a:solidFill>
                  <a:srgbClr val="0000FF"/>
                </a:solidFill>
              </a:rPr>
              <a:t>Example: </a:t>
            </a:r>
            <a:r>
              <a:rPr lang="en-US" sz="2200">
                <a:solidFill>
                  <a:srgbClr val="0000FF"/>
                </a:solidFill>
              </a:rPr>
              <a:t> </a:t>
            </a:r>
            <a:r>
              <a:rPr lang="en-US" sz="2200"/>
              <a:t>Ms. Brooks calls on John every single time he raises his hand, but never when he blurts out.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rtl="0">
              <a:spcBef>
                <a:spcPts val="0"/>
              </a:spcBef>
              <a:buNone/>
            </a:pPr>
            <a:r>
              <a:rPr lang="en-US"/>
              <a:t>Extinction Burst</a:t>
            </a:r>
          </a:p>
        </p:txBody>
      </p:sp>
      <p:sp>
        <p:nvSpPr>
          <p:cNvPr id="350" name="Shape 350"/>
          <p:cNvSpPr txBox="1">
            <a:spLocks noGrp="1"/>
          </p:cNvSpPr>
          <p:nvPr>
            <p:ph type="body" idx="1"/>
          </p:nvPr>
        </p:nvSpPr>
        <p:spPr>
          <a:xfrm>
            <a:off x="32850" y="1401700"/>
            <a:ext cx="9078300" cy="1040100"/>
          </a:xfrm>
          <a:prstGeom prst="rect">
            <a:avLst/>
          </a:prstGeom>
        </p:spPr>
        <p:txBody>
          <a:bodyPr lIns="91425" tIns="91425" rIns="91425" bIns="91425" anchor="t" anchorCtr="0">
            <a:noAutofit/>
          </a:bodyPr>
          <a:lstStyle/>
          <a:p>
            <a:pPr lvl="0">
              <a:spcBef>
                <a:spcPts val="0"/>
              </a:spcBef>
              <a:buNone/>
            </a:pPr>
            <a:r>
              <a:rPr lang="en-US" sz="2200" b="1"/>
              <a:t>Definition: </a:t>
            </a:r>
            <a:r>
              <a:rPr lang="en-US" sz="2200"/>
              <a:t> A short-lived increase in frequency or intensity of problem behavior because reinforcement is suddenly being withheld.</a:t>
            </a:r>
          </a:p>
          <a:p>
            <a:pPr lvl="0">
              <a:spcBef>
                <a:spcPts val="0"/>
              </a:spcBef>
              <a:buNone/>
            </a:pPr>
            <a:endParaRPr sz="2200"/>
          </a:p>
          <a:p>
            <a:pPr lvl="0">
              <a:spcBef>
                <a:spcPts val="0"/>
              </a:spcBef>
              <a:buNone/>
            </a:pPr>
            <a:endParaRPr sz="2200"/>
          </a:p>
          <a:p>
            <a:pPr lvl="0">
              <a:spcBef>
                <a:spcPts val="0"/>
              </a:spcBef>
              <a:buNone/>
            </a:pPr>
            <a:endParaRPr sz="2200"/>
          </a:p>
          <a:p>
            <a:pPr marL="151130" lvl="0" indent="0" rtl="0">
              <a:spcBef>
                <a:spcPts val="0"/>
              </a:spcBef>
              <a:buNone/>
            </a:pPr>
            <a:endParaRPr sz="2200"/>
          </a:p>
        </p:txBody>
      </p:sp>
      <p:sp>
        <p:nvSpPr>
          <p:cNvPr id="351" name="Shape 351"/>
          <p:cNvSpPr txBox="1"/>
          <p:nvPr/>
        </p:nvSpPr>
        <p:spPr>
          <a:xfrm>
            <a:off x="2642025" y="4258150"/>
            <a:ext cx="14100" cy="4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52" name="Shape 352"/>
          <p:cNvSpPr txBox="1"/>
          <p:nvPr/>
        </p:nvSpPr>
        <p:spPr>
          <a:xfrm>
            <a:off x="0" y="2656300"/>
            <a:ext cx="8797200" cy="1882800"/>
          </a:xfrm>
          <a:prstGeom prst="rect">
            <a:avLst/>
          </a:prstGeom>
          <a:noFill/>
          <a:ln>
            <a:noFill/>
          </a:ln>
        </p:spPr>
        <p:txBody>
          <a:bodyPr lIns="91425" tIns="91425" rIns="91425" bIns="91425" anchor="t" anchorCtr="0">
            <a:noAutofit/>
          </a:bodyPr>
          <a:lstStyle/>
          <a:p>
            <a:pPr marL="182562" lvl="0" indent="-101282" rtl="0">
              <a:spcBef>
                <a:spcPts val="560"/>
              </a:spcBef>
              <a:buClr>
                <a:schemeClr val="dk1"/>
              </a:buClr>
              <a:buSzPct val="50000"/>
              <a:buFont typeface="Arial"/>
              <a:buNone/>
            </a:pPr>
            <a:r>
              <a:rPr lang="en-US" sz="2200" b="1">
                <a:solidFill>
                  <a:srgbClr val="0000FF"/>
                </a:solidFill>
                <a:latin typeface="Questrial"/>
                <a:ea typeface="Questrial"/>
                <a:cs typeface="Questrial"/>
                <a:sym typeface="Questrial"/>
              </a:rPr>
              <a:t>Example: </a:t>
            </a:r>
            <a:r>
              <a:rPr lang="en-US" sz="2200">
                <a:solidFill>
                  <a:srgbClr val="0000FF"/>
                </a:solidFill>
                <a:latin typeface="Questrial"/>
                <a:ea typeface="Questrial"/>
                <a:cs typeface="Questrial"/>
                <a:sym typeface="Questrial"/>
              </a:rPr>
              <a:t> </a:t>
            </a:r>
            <a:r>
              <a:rPr lang="en-US" sz="2200">
                <a:solidFill>
                  <a:schemeClr val="dk1"/>
                </a:solidFill>
                <a:latin typeface="Questrial"/>
                <a:ea typeface="Questrial"/>
                <a:cs typeface="Questrial"/>
                <a:sym typeface="Questrial"/>
              </a:rPr>
              <a:t>The first day Ms. Brooks tries differential reinforcement, John blurts out 28 times during Morning Meeting, twice as much as usual (data collected indicated an average of 14 blurts in Morning Meeting).  On the second day, he blurts out only twice.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168825" y="191325"/>
            <a:ext cx="6057000" cy="24984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6600" b="0" i="0" u="none" strike="noStrike" cap="none">
                <a:solidFill>
                  <a:srgbClr val="CC0000"/>
                </a:solidFill>
                <a:latin typeface="Questrial"/>
                <a:ea typeface="Questrial"/>
                <a:cs typeface="Questrial"/>
                <a:sym typeface="Questrial"/>
              </a:rPr>
              <a:t/>
            </a:r>
            <a:br>
              <a:rPr lang="en-US" sz="6600" b="0" i="0" u="none" strike="noStrike" cap="none">
                <a:solidFill>
                  <a:srgbClr val="CC0000"/>
                </a:solidFill>
                <a:latin typeface="Questrial"/>
                <a:ea typeface="Questrial"/>
                <a:cs typeface="Questrial"/>
                <a:sym typeface="Questrial"/>
              </a:rPr>
            </a:br>
            <a:r>
              <a:rPr lang="en-US" sz="4800" b="0" i="0" u="none" strike="noStrike" cap="none">
                <a:solidFill>
                  <a:srgbClr val="CC0000"/>
                </a:solidFill>
                <a:latin typeface="Questrial"/>
                <a:ea typeface="Questrial"/>
                <a:cs typeface="Questrial"/>
                <a:sym typeface="Questrial"/>
              </a:rPr>
              <a:t>Building Better Behavior Support Plans (B3SP)</a:t>
            </a:r>
          </a:p>
        </p:txBody>
      </p:sp>
      <p:pic>
        <p:nvPicPr>
          <p:cNvPr id="149" name="Shape 149"/>
          <p:cNvPicPr preferRelativeResize="0"/>
          <p:nvPr/>
        </p:nvPicPr>
        <p:blipFill rotWithShape="1">
          <a:blip r:embed="rId3">
            <a:alphaModFix/>
          </a:blip>
          <a:srcRect/>
          <a:stretch/>
        </p:blipFill>
        <p:spPr>
          <a:xfrm>
            <a:off x="96422" y="4171951"/>
            <a:ext cx="3590040" cy="856946"/>
          </a:xfrm>
          <a:prstGeom prst="rect">
            <a:avLst/>
          </a:prstGeom>
          <a:noFill/>
          <a:ln>
            <a:noFill/>
          </a:ln>
        </p:spPr>
      </p:pic>
      <p:pic>
        <p:nvPicPr>
          <p:cNvPr id="150" name="Shape 150"/>
          <p:cNvPicPr preferRelativeResize="0"/>
          <p:nvPr/>
        </p:nvPicPr>
        <p:blipFill rotWithShape="1">
          <a:blip r:embed="rId4">
            <a:alphaModFix/>
          </a:blip>
          <a:srcRect l="22569" t="26736" r="21179" b="36806"/>
          <a:stretch/>
        </p:blipFill>
        <p:spPr>
          <a:xfrm>
            <a:off x="3888089" y="3714751"/>
            <a:ext cx="2284133" cy="1371599"/>
          </a:xfrm>
          <a:prstGeom prst="rect">
            <a:avLst/>
          </a:prstGeom>
          <a:noFill/>
          <a:ln>
            <a:noFill/>
          </a:ln>
        </p:spPr>
      </p:pic>
      <p:sp>
        <p:nvSpPr>
          <p:cNvPr id="151" name="Shape 151"/>
          <p:cNvSpPr txBox="1"/>
          <p:nvPr/>
        </p:nvSpPr>
        <p:spPr>
          <a:xfrm>
            <a:off x="239225" y="2646525"/>
            <a:ext cx="3590100" cy="1371600"/>
          </a:xfrm>
          <a:prstGeom prst="rect">
            <a:avLst/>
          </a:prstGeom>
          <a:noFill/>
          <a:ln>
            <a:noFill/>
          </a:ln>
        </p:spPr>
        <p:txBody>
          <a:bodyPr lIns="91425" tIns="91425" rIns="91425" bIns="91425" anchor="t" anchorCtr="0">
            <a:noAutofit/>
          </a:bodyPr>
          <a:lstStyle/>
          <a:p>
            <a:pPr lvl="0">
              <a:spcBef>
                <a:spcPts val="0"/>
              </a:spcBef>
              <a:buNone/>
            </a:pPr>
            <a:r>
              <a:rPr lang="en-US" sz="1600"/>
              <a:t>Teri Brooks, Ph.D., BCBA</a:t>
            </a:r>
          </a:p>
          <a:p>
            <a:pPr lvl="0">
              <a:spcBef>
                <a:spcPts val="0"/>
              </a:spcBef>
              <a:buNone/>
            </a:pPr>
            <a:r>
              <a:rPr lang="en-US" sz="1600">
                <a:solidFill>
                  <a:srgbClr val="1155CC"/>
                </a:solidFill>
              </a:rPr>
              <a:t>e-mail: terimbrooks@gmail.com</a:t>
            </a:r>
          </a:p>
          <a:p>
            <a:pPr lvl="0">
              <a:spcBef>
                <a:spcPts val="0"/>
              </a:spcBef>
              <a:buNone/>
            </a:pPr>
            <a:endParaRPr sz="1600">
              <a:solidFill>
                <a:srgbClr val="1155CC"/>
              </a:solidFill>
            </a:endParaRPr>
          </a:p>
          <a:p>
            <a:pPr lvl="0">
              <a:spcBef>
                <a:spcPts val="0"/>
              </a:spcBef>
              <a:buNone/>
            </a:pPr>
            <a:r>
              <a:rPr lang="en-US" sz="1600"/>
              <a:t>Cortney Keene, M.Ed., C.A.S., BCBA</a:t>
            </a:r>
          </a:p>
          <a:p>
            <a:pPr lvl="0">
              <a:spcBef>
                <a:spcPts val="0"/>
              </a:spcBef>
              <a:buNone/>
            </a:pPr>
            <a:r>
              <a:rPr lang="en-US" sz="1600">
                <a:solidFill>
                  <a:srgbClr val="1155CC"/>
                </a:solidFill>
              </a:rPr>
              <a:t>e-mail: cortney.keene@uvm.edu</a:t>
            </a:r>
          </a:p>
        </p:txBody>
      </p:sp>
    </p:spTree>
  </p:cSld>
  <p:clrMapOvr>
    <a:masterClrMapping/>
  </p:clrMapOvr>
  <p:transition xmlns:p14="http://schemas.microsoft.com/office/powerpoint/2010/mai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Shape 358"/>
          <p:cNvPicPr preferRelativeResize="0"/>
          <p:nvPr/>
        </p:nvPicPr>
        <p:blipFill>
          <a:blip r:embed="rId3">
            <a:alphaModFix/>
          </a:blip>
          <a:stretch>
            <a:fillRect/>
          </a:stretch>
        </p:blipFill>
        <p:spPr>
          <a:xfrm>
            <a:off x="0" y="350637"/>
            <a:ext cx="5048250" cy="3514725"/>
          </a:xfrm>
          <a:prstGeom prst="rect">
            <a:avLst/>
          </a:prstGeom>
          <a:noFill/>
          <a:ln>
            <a:noFill/>
          </a:ln>
        </p:spPr>
      </p:pic>
      <p:sp>
        <p:nvSpPr>
          <p:cNvPr id="359" name="Shape 359"/>
          <p:cNvSpPr txBox="1"/>
          <p:nvPr/>
        </p:nvSpPr>
        <p:spPr>
          <a:xfrm>
            <a:off x="4497050" y="350650"/>
            <a:ext cx="4258200" cy="4610100"/>
          </a:xfrm>
          <a:prstGeom prst="rect">
            <a:avLst/>
          </a:prstGeom>
          <a:noFill/>
          <a:ln>
            <a:noFill/>
          </a:ln>
        </p:spPr>
        <p:txBody>
          <a:bodyPr lIns="91425" tIns="91425" rIns="91425" bIns="91425" anchor="t" anchorCtr="0">
            <a:noAutofit/>
          </a:bodyPr>
          <a:lstStyle/>
          <a:p>
            <a:pPr lvl="0" rtl="0">
              <a:spcBef>
                <a:spcPts val="360"/>
              </a:spcBef>
              <a:buNone/>
            </a:pPr>
            <a:r>
              <a:rPr lang="en-US" sz="3000" b="1">
                <a:solidFill>
                  <a:srgbClr val="FF0000"/>
                </a:solidFill>
              </a:rPr>
              <a:t>Extinction Burst Warning!</a:t>
            </a:r>
          </a:p>
          <a:p>
            <a:pPr lvl="0" rtl="0">
              <a:spcBef>
                <a:spcPts val="360"/>
              </a:spcBef>
              <a:buNone/>
            </a:pPr>
            <a:endParaRPr sz="1000">
              <a:solidFill>
                <a:schemeClr val="dk1"/>
              </a:solidFill>
            </a:endParaRPr>
          </a:p>
          <a:p>
            <a:pPr lvl="0" rtl="0">
              <a:spcBef>
                <a:spcPts val="360"/>
              </a:spcBef>
              <a:buNone/>
            </a:pPr>
            <a:r>
              <a:rPr lang="en-US" sz="2200">
                <a:solidFill>
                  <a:schemeClr val="dk1"/>
                </a:solidFill>
              </a:rPr>
              <a:t>Remember to warn your teams that withholding reinforcement may spark an extinction burst.  </a:t>
            </a:r>
          </a:p>
          <a:p>
            <a:pPr lvl="0" rtl="0">
              <a:spcBef>
                <a:spcPts val="360"/>
              </a:spcBef>
              <a:buClr>
                <a:schemeClr val="dk1"/>
              </a:buClr>
              <a:buSzPct val="50000"/>
              <a:buFont typeface="Arial"/>
              <a:buNone/>
            </a:pPr>
            <a:r>
              <a:rPr lang="en-US" sz="2200">
                <a:solidFill>
                  <a:schemeClr val="dk1"/>
                </a:solidFill>
              </a:rPr>
              <a:t>It is important to consider whether this will be something the team can live with (or not), considering the nature and/or severity of the behavior.  A crisis plan may be needed.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025" y="56275"/>
            <a:ext cx="7675800" cy="1271700"/>
          </a:xfrm>
          <a:prstGeom prst="rect">
            <a:avLst/>
          </a:prstGeom>
          <a:solidFill>
            <a:srgbClr val="CC0000"/>
          </a:solidFill>
        </p:spPr>
        <p:txBody>
          <a:bodyPr lIns="91425" tIns="91425" rIns="91425" bIns="91425" anchor="ctr" anchorCtr="0">
            <a:noAutofit/>
          </a:bodyPr>
          <a:lstStyle/>
          <a:p>
            <a:pPr lvl="0">
              <a:spcBef>
                <a:spcPts val="0"/>
              </a:spcBef>
              <a:buNone/>
            </a:pPr>
            <a:r>
              <a:rPr lang="en-US"/>
              <a:t>Response Effort &amp; </a:t>
            </a:r>
          </a:p>
          <a:p>
            <a:pPr lvl="0">
              <a:spcBef>
                <a:spcPts val="0"/>
              </a:spcBef>
              <a:buNone/>
            </a:pPr>
            <a:r>
              <a:rPr lang="en-US"/>
              <a:t>Matching Law</a:t>
            </a:r>
          </a:p>
        </p:txBody>
      </p:sp>
      <p:sp>
        <p:nvSpPr>
          <p:cNvPr id="366" name="Shape 366"/>
          <p:cNvSpPr txBox="1">
            <a:spLocks noGrp="1"/>
          </p:cNvSpPr>
          <p:nvPr>
            <p:ph type="body" idx="1"/>
          </p:nvPr>
        </p:nvSpPr>
        <p:spPr>
          <a:xfrm>
            <a:off x="123800" y="1406875"/>
            <a:ext cx="8562900" cy="3450900"/>
          </a:xfrm>
          <a:prstGeom prst="rect">
            <a:avLst/>
          </a:prstGeom>
        </p:spPr>
        <p:txBody>
          <a:bodyPr lIns="91425" tIns="91425" rIns="91425" bIns="91425" anchor="t" anchorCtr="0">
            <a:noAutofit/>
          </a:bodyPr>
          <a:lstStyle/>
          <a:p>
            <a:pPr marL="0" lvl="0" indent="0" rtl="0">
              <a:spcBef>
                <a:spcPts val="0"/>
              </a:spcBef>
              <a:buNone/>
            </a:pPr>
            <a:r>
              <a:rPr lang="en-US" sz="2200" b="1"/>
              <a:t>Definitions: </a:t>
            </a:r>
            <a:r>
              <a:rPr lang="en-US" sz="2200"/>
              <a:t> Response Effort is the amount of effort required to engage in a behavior.  The Matching Law refers to the need to ensure your reinforcement is big enough to make the effort worth it.</a:t>
            </a:r>
          </a:p>
          <a:p>
            <a:pPr marL="0" lvl="0" indent="0" rtl="0">
              <a:spcBef>
                <a:spcPts val="0"/>
              </a:spcBef>
              <a:buNone/>
            </a:pPr>
            <a:endParaRPr sz="2200"/>
          </a:p>
          <a:p>
            <a:pPr marL="0" lvl="0" indent="0">
              <a:spcBef>
                <a:spcPts val="0"/>
              </a:spcBef>
              <a:buNone/>
            </a:pPr>
            <a:r>
              <a:rPr lang="en-US" sz="2200" b="1">
                <a:solidFill>
                  <a:srgbClr val="0000FF"/>
                </a:solidFill>
              </a:rPr>
              <a:t>Example: </a:t>
            </a:r>
            <a:r>
              <a:rPr lang="en-US" sz="2200"/>
              <a:t> When John raises his hand instead of blurting out for a whole week, he gets to eat one M&amp;M.  The Team is wondering why his behavior isn’t improving.  The Behavioral Specialist who consults with the Team tells them that one of the reasons is that the reward isn’t big enough in relation to the amount of effort needed to get it.</a:t>
            </a:r>
          </a:p>
          <a:p>
            <a:pPr lvl="0">
              <a:spcBef>
                <a:spcPts val="0"/>
              </a:spcBef>
              <a:buNone/>
            </a:pPr>
            <a:endParaRPr/>
          </a:p>
          <a:p>
            <a:pPr lvl="0">
              <a:spcBef>
                <a:spcPts val="0"/>
              </a:spcBef>
              <a:buNone/>
            </a:pPr>
            <a:r>
              <a:rPr lang="en-US"/>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Matching Law</a:t>
            </a:r>
          </a:p>
        </p:txBody>
      </p:sp>
      <p:sp>
        <p:nvSpPr>
          <p:cNvPr id="373" name="Shape 373"/>
          <p:cNvSpPr txBox="1">
            <a:spLocks noGrp="1"/>
          </p:cNvSpPr>
          <p:nvPr>
            <p:ph type="body" idx="1"/>
          </p:nvPr>
        </p:nvSpPr>
        <p:spPr>
          <a:xfrm>
            <a:off x="152400" y="1200150"/>
            <a:ext cx="8534400" cy="3657600"/>
          </a:xfrm>
          <a:prstGeom prst="rect">
            <a:avLst/>
          </a:prstGeom>
        </p:spPr>
        <p:txBody>
          <a:bodyPr lIns="91425" tIns="91425" rIns="91425" bIns="91425" anchor="t" anchorCtr="0">
            <a:noAutofit/>
          </a:bodyPr>
          <a:lstStyle/>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pic>
        <p:nvPicPr>
          <p:cNvPr id="374" name="Shape 374"/>
          <p:cNvPicPr preferRelativeResize="0"/>
          <p:nvPr/>
        </p:nvPicPr>
        <p:blipFill>
          <a:blip r:embed="rId3">
            <a:alphaModFix/>
          </a:blip>
          <a:stretch>
            <a:fillRect/>
          </a:stretch>
        </p:blipFill>
        <p:spPr>
          <a:xfrm>
            <a:off x="152399" y="1939262"/>
            <a:ext cx="1409700" cy="962025"/>
          </a:xfrm>
          <a:prstGeom prst="rect">
            <a:avLst/>
          </a:prstGeom>
          <a:noFill/>
          <a:ln>
            <a:noFill/>
          </a:ln>
        </p:spPr>
      </p:pic>
      <p:pic>
        <p:nvPicPr>
          <p:cNvPr id="375" name="Shape 375"/>
          <p:cNvPicPr preferRelativeResize="0"/>
          <p:nvPr/>
        </p:nvPicPr>
        <p:blipFill>
          <a:blip r:embed="rId4">
            <a:alphaModFix/>
          </a:blip>
          <a:stretch>
            <a:fillRect/>
          </a:stretch>
        </p:blipFill>
        <p:spPr>
          <a:xfrm>
            <a:off x="3214199" y="3169675"/>
            <a:ext cx="1542449" cy="1973825"/>
          </a:xfrm>
          <a:prstGeom prst="rect">
            <a:avLst/>
          </a:prstGeom>
          <a:noFill/>
          <a:ln>
            <a:noFill/>
          </a:ln>
        </p:spPr>
      </p:pic>
      <p:pic>
        <p:nvPicPr>
          <p:cNvPr id="376" name="Shape 376"/>
          <p:cNvPicPr preferRelativeResize="0"/>
          <p:nvPr/>
        </p:nvPicPr>
        <p:blipFill>
          <a:blip r:embed="rId5">
            <a:alphaModFix/>
          </a:blip>
          <a:stretch>
            <a:fillRect/>
          </a:stretch>
        </p:blipFill>
        <p:spPr>
          <a:xfrm>
            <a:off x="1117975" y="-168825"/>
            <a:ext cx="4261875" cy="4772075"/>
          </a:xfrm>
          <a:prstGeom prst="rect">
            <a:avLst/>
          </a:prstGeom>
          <a:noFill/>
          <a:ln>
            <a:noFill/>
          </a:ln>
        </p:spPr>
      </p:pic>
      <p:pic>
        <p:nvPicPr>
          <p:cNvPr id="377" name="Shape 377"/>
          <p:cNvPicPr preferRelativeResize="0"/>
          <p:nvPr/>
        </p:nvPicPr>
        <p:blipFill>
          <a:blip r:embed="rId5">
            <a:alphaModFix/>
          </a:blip>
          <a:stretch>
            <a:fillRect/>
          </a:stretch>
        </p:blipFill>
        <p:spPr>
          <a:xfrm>
            <a:off x="4234298" y="3879380"/>
            <a:ext cx="2217199" cy="1414669"/>
          </a:xfrm>
          <a:prstGeom prst="rect">
            <a:avLst/>
          </a:prstGeom>
          <a:noFill/>
          <a:ln>
            <a:noFill/>
          </a:ln>
        </p:spPr>
      </p:pic>
      <p:pic>
        <p:nvPicPr>
          <p:cNvPr id="378" name="Shape 378"/>
          <p:cNvPicPr preferRelativeResize="0"/>
          <p:nvPr/>
        </p:nvPicPr>
        <p:blipFill>
          <a:blip r:embed="rId6">
            <a:alphaModFix/>
          </a:blip>
          <a:stretch>
            <a:fillRect/>
          </a:stretch>
        </p:blipFill>
        <p:spPr>
          <a:xfrm>
            <a:off x="4954699" y="1576325"/>
            <a:ext cx="1159024" cy="1102650"/>
          </a:xfrm>
          <a:prstGeom prst="rect">
            <a:avLst/>
          </a:prstGeom>
          <a:noFill/>
          <a:ln>
            <a:noFill/>
          </a:ln>
        </p:spPr>
      </p:pic>
      <p:pic>
        <p:nvPicPr>
          <p:cNvPr id="379" name="Shape 379"/>
          <p:cNvPicPr preferRelativeResize="0"/>
          <p:nvPr/>
        </p:nvPicPr>
        <p:blipFill>
          <a:blip r:embed="rId6">
            <a:alphaModFix/>
          </a:blip>
          <a:stretch>
            <a:fillRect/>
          </a:stretch>
        </p:blipFill>
        <p:spPr>
          <a:xfrm>
            <a:off x="6681224" y="2949725"/>
            <a:ext cx="2005577" cy="1908024"/>
          </a:xfrm>
          <a:prstGeom prst="rect">
            <a:avLst/>
          </a:prstGeom>
          <a:noFill/>
          <a:ln>
            <a:noFill/>
          </a:ln>
        </p:spPr>
      </p:pic>
      <p:pic>
        <p:nvPicPr>
          <p:cNvPr id="380" name="Shape 380"/>
          <p:cNvPicPr preferRelativeResize="0"/>
          <p:nvPr/>
        </p:nvPicPr>
        <p:blipFill>
          <a:blip r:embed="rId7">
            <a:alphaModFix/>
          </a:blip>
          <a:stretch>
            <a:fillRect/>
          </a:stretch>
        </p:blipFill>
        <p:spPr>
          <a:xfrm>
            <a:off x="61100" y="836625"/>
            <a:ext cx="1840974" cy="1102650"/>
          </a:xfrm>
          <a:prstGeom prst="rect">
            <a:avLst/>
          </a:prstGeom>
          <a:noFill/>
          <a:ln>
            <a:noFill/>
          </a:ln>
        </p:spPr>
      </p:pic>
      <p:sp>
        <p:nvSpPr>
          <p:cNvPr id="381" name="Shape 381"/>
          <p:cNvSpPr txBox="1"/>
          <p:nvPr/>
        </p:nvSpPr>
        <p:spPr>
          <a:xfrm>
            <a:off x="402350" y="1056725"/>
            <a:ext cx="1409700" cy="519600"/>
          </a:xfrm>
          <a:prstGeom prst="rect">
            <a:avLst/>
          </a:prstGeom>
          <a:noFill/>
          <a:ln>
            <a:noFill/>
          </a:ln>
        </p:spPr>
        <p:txBody>
          <a:bodyPr lIns="91425" tIns="91425" rIns="91425" bIns="91425" anchor="t" anchorCtr="0">
            <a:noAutofit/>
          </a:bodyPr>
          <a:lstStyle/>
          <a:p>
            <a:pPr lvl="0">
              <a:spcBef>
                <a:spcPts val="0"/>
              </a:spcBef>
              <a:buNone/>
            </a:pPr>
            <a:r>
              <a:rPr lang="en-US">
                <a:latin typeface="Comic Sans MS"/>
                <a:ea typeface="Comic Sans MS"/>
                <a:cs typeface="Comic Sans MS"/>
                <a:sym typeface="Comic Sans MS"/>
              </a:rPr>
              <a:t>Why bother?</a:t>
            </a:r>
          </a:p>
        </p:txBody>
      </p:sp>
      <p:pic>
        <p:nvPicPr>
          <p:cNvPr id="382" name="Shape 382"/>
          <p:cNvPicPr preferRelativeResize="0"/>
          <p:nvPr/>
        </p:nvPicPr>
        <p:blipFill>
          <a:blip r:embed="rId8">
            <a:alphaModFix/>
          </a:blip>
          <a:stretch>
            <a:fillRect/>
          </a:stretch>
        </p:blipFill>
        <p:spPr>
          <a:xfrm>
            <a:off x="849999" y="2605200"/>
            <a:ext cx="2742464" cy="1908025"/>
          </a:xfrm>
          <a:prstGeom prst="rect">
            <a:avLst/>
          </a:prstGeom>
          <a:noFill/>
          <a:ln>
            <a:noFill/>
          </a:ln>
        </p:spPr>
      </p:pic>
      <p:sp>
        <p:nvSpPr>
          <p:cNvPr id="383" name="Shape 383"/>
          <p:cNvSpPr txBox="1"/>
          <p:nvPr/>
        </p:nvSpPr>
        <p:spPr>
          <a:xfrm>
            <a:off x="918125" y="3429075"/>
            <a:ext cx="2217300" cy="450300"/>
          </a:xfrm>
          <a:prstGeom prst="rect">
            <a:avLst/>
          </a:prstGeom>
          <a:noFill/>
          <a:ln>
            <a:noFill/>
          </a:ln>
        </p:spPr>
        <p:txBody>
          <a:bodyPr lIns="91425" tIns="91425" rIns="91425" bIns="91425" anchor="t" anchorCtr="0">
            <a:noAutofit/>
          </a:bodyPr>
          <a:lstStyle/>
          <a:p>
            <a:pPr lvl="0">
              <a:spcBef>
                <a:spcPts val="0"/>
              </a:spcBef>
              <a:buNone/>
            </a:pPr>
            <a:r>
              <a:rPr lang="en-US">
                <a:latin typeface="Comic Sans MS"/>
                <a:ea typeface="Comic Sans MS"/>
                <a:cs typeface="Comic Sans MS"/>
                <a:sym typeface="Comic Sans MS"/>
              </a:rPr>
              <a:t>I can do that! Yay me!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Preference Assessment</a:t>
            </a:r>
          </a:p>
        </p:txBody>
      </p:sp>
      <p:sp>
        <p:nvSpPr>
          <p:cNvPr id="390" name="Shape 390"/>
          <p:cNvSpPr txBox="1">
            <a:spLocks noGrp="1"/>
          </p:cNvSpPr>
          <p:nvPr>
            <p:ph type="body" idx="1"/>
          </p:nvPr>
        </p:nvSpPr>
        <p:spPr>
          <a:xfrm>
            <a:off x="457200" y="1200150"/>
            <a:ext cx="8229600" cy="3657600"/>
          </a:xfrm>
          <a:prstGeom prst="rect">
            <a:avLst/>
          </a:prstGeom>
        </p:spPr>
        <p:txBody>
          <a:bodyPr lIns="91425" tIns="91425" rIns="91425" bIns="91425" anchor="t" anchorCtr="0">
            <a:noAutofit/>
          </a:bodyPr>
          <a:lstStyle/>
          <a:p>
            <a:pPr marL="0" lvl="0" indent="0" rtl="0">
              <a:spcBef>
                <a:spcPts val="0"/>
              </a:spcBef>
              <a:buNone/>
            </a:pPr>
            <a:r>
              <a:rPr lang="en-US" sz="2200" b="1"/>
              <a:t>Definition: </a:t>
            </a:r>
            <a:r>
              <a:rPr lang="en-US" sz="2200"/>
              <a:t>A simple assessment to determine what a student might like to get as a reinforcer.</a:t>
            </a:r>
          </a:p>
          <a:p>
            <a:pPr marL="0" lvl="0" indent="0" rtl="0">
              <a:spcBef>
                <a:spcPts val="0"/>
              </a:spcBef>
              <a:buNone/>
            </a:pPr>
            <a:endParaRPr sz="2200"/>
          </a:p>
          <a:p>
            <a:pPr marL="0" lvl="0" indent="0" rtl="0">
              <a:spcBef>
                <a:spcPts val="0"/>
              </a:spcBef>
              <a:buNone/>
            </a:pPr>
            <a:r>
              <a:rPr lang="en-US" sz="2200" b="1">
                <a:solidFill>
                  <a:srgbClr val="0000FF"/>
                </a:solidFill>
              </a:rPr>
              <a:t>Example: </a:t>
            </a:r>
            <a:r>
              <a:rPr lang="en-US" sz="2200"/>
              <a:t>Asking John what he might like to earn (open-ended or from a list) for raising his hand in the classroom without blurting.</a:t>
            </a:r>
          </a:p>
          <a:p>
            <a:pPr marL="0" lvl="0" indent="0" rtl="0">
              <a:spcBef>
                <a:spcPts val="0"/>
              </a:spcBef>
              <a:buNone/>
            </a:pPr>
            <a:endParaRPr/>
          </a:p>
          <a:p>
            <a:pPr marL="0" lvl="0" indent="0" rtl="0">
              <a:spcBef>
                <a:spcPts val="0"/>
              </a:spcBef>
              <a:buNone/>
            </a:pPr>
            <a:endParaRPr/>
          </a:p>
          <a:p>
            <a:pPr marL="0" lvl="0" indent="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p:nvPr/>
        </p:nvPicPr>
        <p:blipFill>
          <a:blip r:embed="rId3">
            <a:alphaModFix/>
          </a:blip>
          <a:stretch>
            <a:fillRect/>
          </a:stretch>
        </p:blipFill>
        <p:spPr>
          <a:xfrm>
            <a:off x="1094642" y="0"/>
            <a:ext cx="6954715" cy="5143499"/>
          </a:xfrm>
          <a:prstGeom prst="rect">
            <a:avLst/>
          </a:prstGeom>
          <a:noFill/>
          <a:ln>
            <a:noFill/>
          </a:ln>
        </p:spPr>
      </p:pic>
      <p:sp>
        <p:nvSpPr>
          <p:cNvPr id="397" name="Shape 397"/>
          <p:cNvSpPr/>
          <p:nvPr/>
        </p:nvSpPr>
        <p:spPr>
          <a:xfrm>
            <a:off x="3993050" y="1345200"/>
            <a:ext cx="1369800" cy="5238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US" sz="1800" b="1"/>
              <a:t>Scientific</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ctrTitle"/>
          </p:nvPr>
        </p:nvSpPr>
        <p:spPr>
          <a:xfrm>
            <a:off x="152400" y="112423"/>
            <a:ext cx="5651700" cy="1314300"/>
          </a:xfrm>
          <a:prstGeom prst="rect">
            <a:avLst/>
          </a:prstGeom>
        </p:spPr>
        <p:txBody>
          <a:bodyPr lIns="91425" tIns="91425" rIns="91425" bIns="91425" anchor="b" anchorCtr="0">
            <a:noAutofit/>
          </a:bodyPr>
          <a:lstStyle/>
          <a:p>
            <a:pPr lvl="0">
              <a:spcBef>
                <a:spcPts val="0"/>
              </a:spcBef>
              <a:buNone/>
            </a:pPr>
            <a:r>
              <a:rPr lang="en-US"/>
              <a:t>Activity</a:t>
            </a:r>
          </a:p>
        </p:txBody>
      </p:sp>
      <p:sp>
        <p:nvSpPr>
          <p:cNvPr id="404" name="Shape 404"/>
          <p:cNvSpPr txBox="1">
            <a:spLocks noGrp="1"/>
          </p:cNvSpPr>
          <p:nvPr>
            <p:ph type="subTitle" idx="1"/>
          </p:nvPr>
        </p:nvSpPr>
        <p:spPr>
          <a:xfrm>
            <a:off x="68075" y="1532750"/>
            <a:ext cx="6934200" cy="1314300"/>
          </a:xfrm>
          <a:prstGeom prst="rect">
            <a:avLst/>
          </a:prstGeom>
        </p:spPr>
        <p:txBody>
          <a:bodyPr lIns="91425" tIns="91425" rIns="91425" bIns="91425" anchor="t" anchorCtr="0">
            <a:noAutofit/>
          </a:bodyPr>
          <a:lstStyle/>
          <a:p>
            <a:pPr lvl="0">
              <a:spcBef>
                <a:spcPts val="0"/>
              </a:spcBef>
              <a:buNone/>
            </a:pPr>
            <a:r>
              <a:rPr lang="en-US"/>
              <a:t>Complete Preference Assessment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Secondary Reinforcers</a:t>
            </a:r>
          </a:p>
        </p:txBody>
      </p:sp>
      <p:sp>
        <p:nvSpPr>
          <p:cNvPr id="411" name="Shape 411"/>
          <p:cNvSpPr txBox="1">
            <a:spLocks noGrp="1"/>
          </p:cNvSpPr>
          <p:nvPr>
            <p:ph type="body" idx="1"/>
          </p:nvPr>
        </p:nvSpPr>
        <p:spPr>
          <a:xfrm>
            <a:off x="457200" y="1200150"/>
            <a:ext cx="8229600" cy="3657600"/>
          </a:xfrm>
          <a:prstGeom prst="rect">
            <a:avLst/>
          </a:prstGeom>
        </p:spPr>
        <p:txBody>
          <a:bodyPr lIns="91425" tIns="91425" rIns="91425" bIns="91425" anchor="t" anchorCtr="0">
            <a:noAutofit/>
          </a:bodyPr>
          <a:lstStyle/>
          <a:p>
            <a:pPr marL="0" lvl="0" indent="0" rtl="0">
              <a:spcBef>
                <a:spcPts val="0"/>
              </a:spcBef>
              <a:buNone/>
            </a:pPr>
            <a:r>
              <a:rPr lang="en-US" sz="2200" b="1"/>
              <a:t>Definition: </a:t>
            </a:r>
            <a:r>
              <a:rPr lang="en-US" sz="2200"/>
              <a:t>A primary reinforcer is something that a student enjoys getting or doing. A secondary reinforcer “buys” a primary reinforcer. This can become reinforcing once paired with something a child enjoys.</a:t>
            </a:r>
          </a:p>
          <a:p>
            <a:pPr lvl="0" rtl="0">
              <a:spcBef>
                <a:spcPts val="0"/>
              </a:spcBef>
              <a:buClr>
                <a:schemeClr val="dk1"/>
              </a:buClr>
              <a:buSzPct val="50000"/>
              <a:buFont typeface="Arial"/>
              <a:buNone/>
            </a:pPr>
            <a:endParaRPr sz="2200"/>
          </a:p>
          <a:p>
            <a:pPr marL="0" lvl="0" indent="0" rtl="0">
              <a:spcBef>
                <a:spcPts val="0"/>
              </a:spcBef>
              <a:buNone/>
            </a:pPr>
            <a:r>
              <a:rPr lang="en-US" sz="2200" b="1">
                <a:solidFill>
                  <a:srgbClr val="0000FF"/>
                </a:solidFill>
              </a:rPr>
              <a:t>Example:</a:t>
            </a:r>
            <a:r>
              <a:rPr lang="en-US" sz="2200" b="1"/>
              <a:t> </a:t>
            </a:r>
            <a:r>
              <a:rPr lang="en-US" sz="2200"/>
              <a:t>E.g. Tokens, Money, marbles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Instructional Control</a:t>
            </a:r>
          </a:p>
        </p:txBody>
      </p:sp>
      <p:sp>
        <p:nvSpPr>
          <p:cNvPr id="418" name="Shape 418"/>
          <p:cNvSpPr txBox="1">
            <a:spLocks noGrp="1"/>
          </p:cNvSpPr>
          <p:nvPr>
            <p:ph type="body" idx="1"/>
          </p:nvPr>
        </p:nvSpPr>
        <p:spPr>
          <a:xfrm>
            <a:off x="457200" y="1200150"/>
            <a:ext cx="8229600" cy="3657600"/>
          </a:xfrm>
          <a:prstGeom prst="rect">
            <a:avLst/>
          </a:prstGeom>
        </p:spPr>
        <p:txBody>
          <a:bodyPr lIns="91425" tIns="91425" rIns="91425" bIns="91425" anchor="t" anchorCtr="0">
            <a:noAutofit/>
          </a:bodyPr>
          <a:lstStyle/>
          <a:p>
            <a:pPr marL="0" lvl="0" indent="0" rtl="0">
              <a:spcBef>
                <a:spcPts val="0"/>
              </a:spcBef>
              <a:buNone/>
            </a:pPr>
            <a:r>
              <a:rPr lang="en-US" sz="2200" b="1"/>
              <a:t>Definition: </a:t>
            </a:r>
            <a:r>
              <a:rPr lang="en-US" sz="2200"/>
              <a:t>A positive working relationship where the adult is seen as “the giver of good things.” The learner responds consistently when presented with a task or demand. </a:t>
            </a:r>
          </a:p>
          <a:p>
            <a:pPr marL="0" lvl="0" indent="-69850" rtl="0">
              <a:spcBef>
                <a:spcPts val="0"/>
              </a:spcBef>
              <a:buClr>
                <a:schemeClr val="dk1"/>
              </a:buClr>
              <a:buSzPct val="50000"/>
              <a:buFont typeface="Arial"/>
              <a:buNone/>
            </a:pPr>
            <a:endParaRPr sz="2200"/>
          </a:p>
          <a:p>
            <a:pPr marL="0" lvl="0" indent="0" rtl="0">
              <a:spcBef>
                <a:spcPts val="0"/>
              </a:spcBef>
              <a:buNone/>
            </a:pPr>
            <a:r>
              <a:rPr lang="en-US" sz="2200" b="1">
                <a:solidFill>
                  <a:srgbClr val="0000FF"/>
                </a:solidFill>
              </a:rPr>
              <a:t>Example:</a:t>
            </a:r>
            <a:r>
              <a:rPr lang="en-US" sz="2200" b="1"/>
              <a:t>   </a:t>
            </a:r>
            <a:r>
              <a:rPr lang="en-US" sz="2200"/>
              <a:t>The student does what the adult asks them to do.</a:t>
            </a:r>
          </a:p>
          <a:p>
            <a:pPr marL="0" lvl="0" indent="0" rtl="0">
              <a:spcBef>
                <a:spcPts val="0"/>
              </a:spcBef>
              <a:buNone/>
            </a:pPr>
            <a:endParaRPr sz="2200" b="1"/>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Discriminative Stimulus</a:t>
            </a:r>
          </a:p>
        </p:txBody>
      </p:sp>
      <p:sp>
        <p:nvSpPr>
          <p:cNvPr id="425" name="Shape 425"/>
          <p:cNvSpPr txBox="1">
            <a:spLocks noGrp="1"/>
          </p:cNvSpPr>
          <p:nvPr>
            <p:ph type="body" idx="1"/>
          </p:nvPr>
        </p:nvSpPr>
        <p:spPr>
          <a:xfrm>
            <a:off x="84325" y="1200150"/>
            <a:ext cx="8602500" cy="3943500"/>
          </a:xfrm>
          <a:prstGeom prst="rect">
            <a:avLst/>
          </a:prstGeom>
        </p:spPr>
        <p:txBody>
          <a:bodyPr lIns="91425" tIns="91425" rIns="91425" bIns="91425" anchor="t" anchorCtr="0">
            <a:noAutofit/>
          </a:bodyPr>
          <a:lstStyle/>
          <a:p>
            <a:pPr lvl="0">
              <a:spcBef>
                <a:spcPts val="0"/>
              </a:spcBef>
              <a:buNone/>
            </a:pPr>
            <a:r>
              <a:rPr lang="en-US" sz="2200" b="1"/>
              <a:t>Definition: </a:t>
            </a:r>
            <a:r>
              <a:rPr lang="en-US"/>
              <a:t> </a:t>
            </a:r>
            <a:r>
              <a:rPr lang="en-US" sz="2200"/>
              <a:t>A discriminative stimulus is a cue to a student that reinforcement or punishment may occur (we call this an “SD”)</a:t>
            </a:r>
          </a:p>
          <a:p>
            <a:pPr lvl="0">
              <a:spcBef>
                <a:spcPts val="0"/>
              </a:spcBef>
              <a:buNone/>
            </a:pPr>
            <a:endParaRPr sz="1000"/>
          </a:p>
          <a:p>
            <a:pPr lvl="0">
              <a:spcBef>
                <a:spcPts val="0"/>
              </a:spcBef>
              <a:buNone/>
            </a:pPr>
            <a:r>
              <a:rPr lang="en-US" sz="2200" b="1">
                <a:solidFill>
                  <a:srgbClr val="0000FF"/>
                </a:solidFill>
              </a:rPr>
              <a:t>Example</a:t>
            </a:r>
            <a:r>
              <a:rPr lang="en-US" sz="2200">
                <a:solidFill>
                  <a:srgbClr val="0000FF"/>
                </a:solidFill>
              </a:rPr>
              <a:t>: </a:t>
            </a:r>
            <a:r>
              <a:rPr lang="en-US">
                <a:solidFill>
                  <a:srgbClr val="0000FF"/>
                </a:solidFill>
              </a:rPr>
              <a:t> </a:t>
            </a:r>
            <a:r>
              <a:rPr lang="en-US" sz="2200"/>
              <a:t>Ms. Brooks responds to John for blurting out, but Ms. Keene ignores.  John talks out in Ms. Brooks’ class but not Ms. Keene’s.  </a:t>
            </a:r>
          </a:p>
          <a:p>
            <a:pPr lvl="0">
              <a:spcBef>
                <a:spcPts val="0"/>
              </a:spcBef>
              <a:buNone/>
            </a:pPr>
            <a:endParaRPr sz="1200"/>
          </a:p>
          <a:p>
            <a:pPr marL="1371600" lvl="0" indent="-368300" rtl="0">
              <a:spcBef>
                <a:spcPts val="0"/>
              </a:spcBef>
              <a:buSzPct val="100000"/>
            </a:pPr>
            <a:r>
              <a:rPr lang="en-US" sz="2200"/>
              <a:t>Ms. Brooks is a discriminative stimulus for ______?</a:t>
            </a:r>
          </a:p>
          <a:p>
            <a:pPr marL="1371600" lvl="0" indent="-368300" rtl="0">
              <a:spcBef>
                <a:spcPts val="0"/>
              </a:spcBef>
              <a:buSzPct val="100000"/>
            </a:pPr>
            <a:r>
              <a:rPr lang="en-US" sz="2200"/>
              <a:t>What is an example of an SD for punishment?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56275" y="79000"/>
            <a:ext cx="7676400" cy="1587000"/>
          </a:xfrm>
          <a:prstGeom prst="rect">
            <a:avLst/>
          </a:prstGeom>
          <a:solidFill>
            <a:srgbClr val="CC0000"/>
          </a:solidFill>
        </p:spPr>
        <p:txBody>
          <a:bodyPr lIns="91425" tIns="91425" rIns="91425" bIns="91425" anchor="ctr" anchorCtr="0">
            <a:noAutofit/>
          </a:bodyPr>
          <a:lstStyle/>
          <a:p>
            <a:pPr lvl="0">
              <a:spcBef>
                <a:spcPts val="0"/>
              </a:spcBef>
              <a:buNone/>
            </a:pPr>
            <a:r>
              <a:rPr lang="en-US"/>
              <a:t>Non-Contingent Positive Reinforcement (NCR)</a:t>
            </a:r>
          </a:p>
        </p:txBody>
      </p:sp>
      <p:sp>
        <p:nvSpPr>
          <p:cNvPr id="432" name="Shape 432"/>
          <p:cNvSpPr txBox="1">
            <a:spLocks noGrp="1"/>
          </p:cNvSpPr>
          <p:nvPr>
            <p:ph type="body" idx="1"/>
          </p:nvPr>
        </p:nvSpPr>
        <p:spPr>
          <a:xfrm>
            <a:off x="84325" y="1666000"/>
            <a:ext cx="8602500" cy="3191700"/>
          </a:xfrm>
          <a:prstGeom prst="rect">
            <a:avLst/>
          </a:prstGeom>
        </p:spPr>
        <p:txBody>
          <a:bodyPr lIns="91425" tIns="91425" rIns="91425" bIns="91425" anchor="t" anchorCtr="0">
            <a:noAutofit/>
          </a:bodyPr>
          <a:lstStyle/>
          <a:p>
            <a:pPr marL="0" lvl="0" indent="0" rtl="0">
              <a:spcBef>
                <a:spcPts val="0"/>
              </a:spcBef>
              <a:buNone/>
            </a:pPr>
            <a:r>
              <a:rPr lang="en-US" sz="2200" b="1"/>
              <a:t>Definition: </a:t>
            </a:r>
            <a:r>
              <a:rPr lang="en-US" sz="2200"/>
              <a:t>Providing access to a known reinforcer frequently so that problem behavior is no longer necessary to access it. Reinforcement is NOT contingent on a specific behavior occurring beforehand.  </a:t>
            </a:r>
          </a:p>
          <a:p>
            <a:pPr lvl="0" rtl="0">
              <a:spcBef>
                <a:spcPts val="0"/>
              </a:spcBef>
              <a:buClr>
                <a:schemeClr val="dk1"/>
              </a:buClr>
              <a:buSzPct val="50000"/>
              <a:buFont typeface="Arial"/>
              <a:buNone/>
            </a:pPr>
            <a:endParaRPr sz="2200"/>
          </a:p>
          <a:p>
            <a:pPr marL="0" lvl="0" indent="0">
              <a:spcBef>
                <a:spcPts val="0"/>
              </a:spcBef>
              <a:buNone/>
            </a:pPr>
            <a:r>
              <a:rPr lang="en-US" sz="2200" b="1">
                <a:solidFill>
                  <a:srgbClr val="0000FF"/>
                </a:solidFill>
              </a:rPr>
              <a:t>Example:</a:t>
            </a:r>
            <a:r>
              <a:rPr lang="en-US" sz="2200" b="1"/>
              <a:t>  </a:t>
            </a:r>
            <a:r>
              <a:rPr lang="en-US" sz="2200"/>
              <a:t>John blurts out 5 times in an hour in order to get adult attention. NCR in the form of adult attention is provided 10 times an hour at random intervals.  Blurting is significantly reduced.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BEST </a:t>
            </a:r>
          </a:p>
        </p:txBody>
      </p:sp>
      <p:pic>
        <p:nvPicPr>
          <p:cNvPr id="158" name="Shape 158"/>
          <p:cNvPicPr preferRelativeResize="0"/>
          <p:nvPr/>
        </p:nvPicPr>
        <p:blipFill>
          <a:blip r:embed="rId3">
            <a:alphaModFix/>
          </a:blip>
          <a:stretch>
            <a:fillRect/>
          </a:stretch>
        </p:blipFill>
        <p:spPr>
          <a:xfrm>
            <a:off x="0" y="-857250"/>
            <a:ext cx="9144000" cy="6000750"/>
          </a:xfrm>
          <a:prstGeom prst="rect">
            <a:avLst/>
          </a:prstGeom>
          <a:noFill/>
          <a:ln>
            <a:noFill/>
          </a:ln>
        </p:spPr>
      </p:pic>
    </p:spTree>
  </p:cSld>
  <p:clrMapOvr>
    <a:masterClrMapping/>
  </p:clrMapOvr>
  <p:transition xmlns:p14="http://schemas.microsoft.com/office/powerpoint/2010/mai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ctrTitle"/>
          </p:nvPr>
        </p:nvSpPr>
        <p:spPr>
          <a:xfrm>
            <a:off x="152400" y="112423"/>
            <a:ext cx="5651700" cy="1314300"/>
          </a:xfrm>
          <a:prstGeom prst="rect">
            <a:avLst/>
          </a:prstGeom>
        </p:spPr>
        <p:txBody>
          <a:bodyPr lIns="91425" tIns="91425" rIns="91425" bIns="91425" anchor="b" anchorCtr="0">
            <a:noAutofit/>
          </a:bodyPr>
          <a:lstStyle/>
          <a:p>
            <a:pPr lvl="0" rtl="0">
              <a:spcBef>
                <a:spcPts val="0"/>
              </a:spcBef>
              <a:buClr>
                <a:schemeClr val="dk1"/>
              </a:buClr>
              <a:buSzPct val="25000"/>
              <a:buFont typeface="Arial"/>
              <a:buNone/>
            </a:pPr>
            <a:r>
              <a:rPr lang="en-US"/>
              <a:t>2-Minute Talk</a:t>
            </a:r>
          </a:p>
        </p:txBody>
      </p:sp>
      <p:sp>
        <p:nvSpPr>
          <p:cNvPr id="439" name="Shape 439"/>
          <p:cNvSpPr txBox="1">
            <a:spLocks noGrp="1"/>
          </p:cNvSpPr>
          <p:nvPr>
            <p:ph type="subTitle" idx="1"/>
          </p:nvPr>
        </p:nvSpPr>
        <p:spPr>
          <a:xfrm>
            <a:off x="68075" y="1532750"/>
            <a:ext cx="6934200" cy="1314300"/>
          </a:xfrm>
          <a:prstGeom prst="rect">
            <a:avLst/>
          </a:prstGeom>
        </p:spPr>
        <p:txBody>
          <a:bodyPr lIns="91425" tIns="91425" rIns="91425" bIns="91425" anchor="t" anchorCtr="0">
            <a:noAutofit/>
          </a:bodyPr>
          <a:lstStyle/>
          <a:p>
            <a:pPr lvl="0">
              <a:spcBef>
                <a:spcPts val="0"/>
              </a:spcBef>
              <a:buNone/>
            </a:pPr>
            <a:r>
              <a:rPr lang="en-US"/>
              <a:t>Discuss how NCR could possibly</a:t>
            </a:r>
          </a:p>
          <a:p>
            <a:pPr lvl="0">
              <a:spcBef>
                <a:spcPts val="0"/>
              </a:spcBef>
              <a:buNone/>
            </a:pPr>
            <a:r>
              <a:rPr lang="en-US"/>
              <a:t>eliminate the need for a student</a:t>
            </a:r>
          </a:p>
          <a:p>
            <a:pPr lvl="0">
              <a:spcBef>
                <a:spcPts val="0"/>
              </a:spcBef>
              <a:buNone/>
            </a:pPr>
            <a:r>
              <a:rPr lang="en-US"/>
              <a:t>to engage in the problem behavior.</a:t>
            </a:r>
          </a:p>
          <a:p>
            <a:pPr lvl="0" rtl="0">
              <a:spcBef>
                <a:spcPts val="0"/>
              </a:spcBef>
              <a:buNone/>
            </a:pPr>
            <a:r>
              <a:rPr lang="en-US"/>
              <a:t>What about your student?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Prompts</a:t>
            </a:r>
          </a:p>
        </p:txBody>
      </p:sp>
      <p:sp>
        <p:nvSpPr>
          <p:cNvPr id="446" name="Shape 446"/>
          <p:cNvSpPr txBox="1">
            <a:spLocks noGrp="1"/>
          </p:cNvSpPr>
          <p:nvPr>
            <p:ph type="body" idx="1"/>
          </p:nvPr>
        </p:nvSpPr>
        <p:spPr>
          <a:xfrm>
            <a:off x="457200" y="1200150"/>
            <a:ext cx="8229600" cy="3657600"/>
          </a:xfrm>
          <a:prstGeom prst="rect">
            <a:avLst/>
          </a:prstGeom>
        </p:spPr>
        <p:txBody>
          <a:bodyPr lIns="91425" tIns="91425" rIns="91425" bIns="91425" anchor="t" anchorCtr="0">
            <a:noAutofit/>
          </a:bodyPr>
          <a:lstStyle/>
          <a:p>
            <a:pPr lvl="0">
              <a:spcBef>
                <a:spcPts val="0"/>
              </a:spcBef>
              <a:buNone/>
            </a:pPr>
            <a:r>
              <a:rPr lang="en-US" sz="2200" b="1"/>
              <a:t>Definition: </a:t>
            </a:r>
            <a:r>
              <a:rPr lang="en-US" sz="2200"/>
              <a:t>A prompt is used when the student has not yet learned how she is expected to respond to a particular stimulus (i.e. she doesn’t recognize the stimulus as an SD for reinforcement, or naturally-occurring cues are not yet recognized).  Prompts are often necessary to teach a new behavior, but they should be faded as soon as possible</a:t>
            </a:r>
          </a:p>
          <a:p>
            <a:pPr lvl="0">
              <a:spcBef>
                <a:spcPts val="0"/>
              </a:spcBef>
              <a:buNone/>
            </a:pPr>
            <a:endParaRPr sz="2200"/>
          </a:p>
          <a:p>
            <a:pPr lvl="0">
              <a:spcBef>
                <a:spcPts val="0"/>
              </a:spcBef>
              <a:buNone/>
            </a:pPr>
            <a:r>
              <a:rPr lang="en-US" sz="2200" b="1">
                <a:solidFill>
                  <a:srgbClr val="0000FF"/>
                </a:solidFill>
              </a:rPr>
              <a:t>Example:</a:t>
            </a:r>
            <a:r>
              <a:rPr lang="en-US" sz="2200" b="1">
                <a:solidFill>
                  <a:srgbClr val="000000"/>
                </a:solidFill>
              </a:rPr>
              <a:t> </a:t>
            </a:r>
            <a:r>
              <a:rPr lang="en-US" sz="2200">
                <a:solidFill>
                  <a:srgbClr val="000000"/>
                </a:solidFill>
              </a:rPr>
              <a:t>Sarah is shown cards with sight words and told, “find the word house”. Sarah does not select “house” so the teacher gestures to the correct response by pointing.</a:t>
            </a:r>
            <a:r>
              <a:rPr lang="en-US" sz="2200" b="1">
                <a:solidFill>
                  <a:srgbClr val="000000"/>
                </a:solidFill>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Shape 452"/>
          <p:cNvPicPr preferRelativeResize="0"/>
          <p:nvPr/>
        </p:nvPicPr>
        <p:blipFill rotWithShape="1">
          <a:blip r:embed="rId3">
            <a:alphaModFix/>
          </a:blip>
          <a:srcRect l="4458" t="9766" r="2845" b="12224"/>
          <a:stretch/>
        </p:blipFill>
        <p:spPr>
          <a:xfrm>
            <a:off x="406850" y="803600"/>
            <a:ext cx="5250774" cy="3681600"/>
          </a:xfrm>
          <a:prstGeom prst="rect">
            <a:avLst/>
          </a:prstGeom>
          <a:noFill/>
          <a:ln>
            <a:noFill/>
          </a:ln>
        </p:spPr>
      </p:pic>
      <p:pic>
        <p:nvPicPr>
          <p:cNvPr id="453" name="Shape 453"/>
          <p:cNvPicPr preferRelativeResize="0"/>
          <p:nvPr/>
        </p:nvPicPr>
        <p:blipFill rotWithShape="1">
          <a:blip r:embed="rId4">
            <a:alphaModFix/>
          </a:blip>
          <a:srcRect l="16055" r="19127" b="-2553"/>
          <a:stretch/>
        </p:blipFill>
        <p:spPr>
          <a:xfrm>
            <a:off x="5966099" y="511900"/>
            <a:ext cx="2870175" cy="4264999"/>
          </a:xfrm>
          <a:prstGeom prst="rect">
            <a:avLst/>
          </a:prstGeom>
          <a:noFill/>
          <a:ln>
            <a:noFill/>
          </a:ln>
        </p:spPr>
      </p:pic>
      <p:sp>
        <p:nvSpPr>
          <p:cNvPr id="454" name="Shape 454"/>
          <p:cNvSpPr/>
          <p:nvPr/>
        </p:nvSpPr>
        <p:spPr>
          <a:xfrm>
            <a:off x="554975" y="1209075"/>
            <a:ext cx="5292300" cy="2348700"/>
          </a:xfrm>
          <a:prstGeom prst="ellipse">
            <a:avLst/>
          </a:prstGeom>
          <a:noFill/>
          <a:ln w="762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5" name="Shape 455"/>
          <p:cNvSpPr/>
          <p:nvPr/>
        </p:nvSpPr>
        <p:spPr>
          <a:xfrm>
            <a:off x="5657625" y="267575"/>
            <a:ext cx="3152700" cy="3300300"/>
          </a:xfrm>
          <a:prstGeom prst="ellipse">
            <a:avLst/>
          </a:prstGeom>
          <a:noFill/>
          <a:ln w="7620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Shape 461"/>
          <p:cNvSpPr txBox="1">
            <a:spLocks noGrp="1"/>
          </p:cNvSpPr>
          <p:nvPr>
            <p:ph type="ctrTitle"/>
          </p:nvPr>
        </p:nvSpPr>
        <p:spPr>
          <a:xfrm>
            <a:off x="152400" y="112424"/>
            <a:ext cx="5651700" cy="999600"/>
          </a:xfrm>
          <a:prstGeom prst="rect">
            <a:avLst/>
          </a:prstGeom>
        </p:spPr>
        <p:txBody>
          <a:bodyPr lIns="91425" tIns="91425" rIns="91425" bIns="91425" anchor="b" anchorCtr="0">
            <a:noAutofit/>
          </a:bodyPr>
          <a:lstStyle/>
          <a:p>
            <a:pPr lvl="0" rtl="0">
              <a:spcBef>
                <a:spcPts val="0"/>
              </a:spcBef>
              <a:buClr>
                <a:schemeClr val="dk1"/>
              </a:buClr>
              <a:buSzPct val="25000"/>
              <a:buFont typeface="Arial"/>
              <a:buNone/>
            </a:pPr>
            <a:r>
              <a:rPr lang="en-US"/>
              <a:t>2-Minute Talk</a:t>
            </a:r>
          </a:p>
        </p:txBody>
      </p:sp>
      <p:sp>
        <p:nvSpPr>
          <p:cNvPr id="462" name="Shape 462"/>
          <p:cNvSpPr txBox="1">
            <a:spLocks noGrp="1"/>
          </p:cNvSpPr>
          <p:nvPr>
            <p:ph type="subTitle" idx="1"/>
          </p:nvPr>
        </p:nvSpPr>
        <p:spPr>
          <a:xfrm>
            <a:off x="68075" y="1112025"/>
            <a:ext cx="6934200" cy="3348600"/>
          </a:xfrm>
          <a:prstGeom prst="rect">
            <a:avLst/>
          </a:prstGeom>
        </p:spPr>
        <p:txBody>
          <a:bodyPr lIns="91425" tIns="91425" rIns="91425" bIns="91425" anchor="t" anchorCtr="0">
            <a:noAutofit/>
          </a:bodyPr>
          <a:lstStyle/>
          <a:p>
            <a:pPr lvl="0">
              <a:spcBef>
                <a:spcPts val="0"/>
              </a:spcBef>
              <a:buNone/>
            </a:pPr>
            <a:endParaRPr sz="1000"/>
          </a:p>
          <a:p>
            <a:pPr lvl="0">
              <a:spcBef>
                <a:spcPts val="0"/>
              </a:spcBef>
              <a:buNone/>
            </a:pPr>
            <a:r>
              <a:rPr lang="en-US"/>
              <a:t>If a student requires a verbal prompt</a:t>
            </a:r>
          </a:p>
          <a:p>
            <a:pPr lvl="0">
              <a:spcBef>
                <a:spcPts val="0"/>
              </a:spcBef>
              <a:buNone/>
            </a:pPr>
            <a:r>
              <a:rPr lang="en-US"/>
              <a:t>in order to perform a skill, is it</a:t>
            </a:r>
          </a:p>
          <a:p>
            <a:pPr lvl="0">
              <a:spcBef>
                <a:spcPts val="0"/>
              </a:spcBef>
              <a:buNone/>
            </a:pPr>
            <a:r>
              <a:rPr lang="en-US"/>
              <a:t>independent?</a:t>
            </a:r>
          </a:p>
          <a:p>
            <a:pPr lvl="0">
              <a:spcBef>
                <a:spcPts val="0"/>
              </a:spcBef>
              <a:buNone/>
            </a:pPr>
            <a:endParaRPr sz="1200"/>
          </a:p>
          <a:p>
            <a:pPr lvl="0">
              <a:spcBef>
                <a:spcPts val="0"/>
              </a:spcBef>
              <a:buNone/>
            </a:pPr>
            <a:r>
              <a:rPr lang="en-US"/>
              <a:t>In your opinion, how well do we </a:t>
            </a:r>
          </a:p>
          <a:p>
            <a:pPr lvl="0" rtl="0">
              <a:spcBef>
                <a:spcPts val="0"/>
              </a:spcBef>
              <a:buNone/>
            </a:pPr>
            <a:r>
              <a:rPr lang="en-US"/>
              <a:t>do at fading prompts in school?</a:t>
            </a:r>
          </a:p>
        </p:txBody>
      </p:sp>
      <p:pic>
        <p:nvPicPr>
          <p:cNvPr id="463" name="Shape 463"/>
          <p:cNvPicPr preferRelativeResize="0"/>
          <p:nvPr/>
        </p:nvPicPr>
        <p:blipFill rotWithShape="1">
          <a:blip r:embed="rId3">
            <a:alphaModFix/>
          </a:blip>
          <a:srcRect l="-23468" t="-25391" r="-28924"/>
          <a:stretch/>
        </p:blipFill>
        <p:spPr>
          <a:xfrm>
            <a:off x="5004700" y="324125"/>
            <a:ext cx="5595000" cy="4136400"/>
          </a:xfrm>
          <a:prstGeom prst="triangle">
            <a:avLst>
              <a:gd name="adj" fmla="val 50000"/>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Planning for Generalization</a:t>
            </a:r>
          </a:p>
        </p:txBody>
      </p:sp>
      <p:sp>
        <p:nvSpPr>
          <p:cNvPr id="470" name="Shape 470"/>
          <p:cNvSpPr txBox="1">
            <a:spLocks noGrp="1"/>
          </p:cNvSpPr>
          <p:nvPr>
            <p:ph type="body" idx="1"/>
          </p:nvPr>
        </p:nvSpPr>
        <p:spPr>
          <a:xfrm>
            <a:off x="152400" y="1039650"/>
            <a:ext cx="8710800" cy="3657600"/>
          </a:xfrm>
          <a:prstGeom prst="rect">
            <a:avLst/>
          </a:prstGeom>
        </p:spPr>
        <p:txBody>
          <a:bodyPr lIns="91425" tIns="91425" rIns="91425" bIns="91425" anchor="t" anchorCtr="0">
            <a:noAutofit/>
          </a:bodyPr>
          <a:lstStyle/>
          <a:p>
            <a:pPr marL="0" lvl="0" indent="-69850">
              <a:spcBef>
                <a:spcPts val="0"/>
              </a:spcBef>
              <a:buClr>
                <a:schemeClr val="dk1"/>
              </a:buClr>
              <a:buSzPct val="50000"/>
              <a:buFont typeface="Arial"/>
              <a:buNone/>
            </a:pPr>
            <a:r>
              <a:rPr lang="en-US" sz="2200" b="1"/>
              <a:t>Definition: </a:t>
            </a:r>
            <a:r>
              <a:rPr lang="en-US" sz="2200"/>
              <a:t>A skill is taught under one set of conditions and the child is able to apply the same skill with different people, in new places, using other materials. </a:t>
            </a:r>
          </a:p>
          <a:p>
            <a:pPr marL="0" lvl="0" indent="-69850">
              <a:spcBef>
                <a:spcPts val="0"/>
              </a:spcBef>
              <a:buClr>
                <a:schemeClr val="dk1"/>
              </a:buClr>
              <a:buSzPct val="50000"/>
              <a:buFont typeface="Arial"/>
              <a:buNone/>
            </a:pPr>
            <a:r>
              <a:rPr lang="en-US" sz="2200" b="1">
                <a:solidFill>
                  <a:srgbClr val="0000FF"/>
                </a:solidFill>
              </a:rPr>
              <a:t>Examples:</a:t>
            </a:r>
            <a:r>
              <a:rPr lang="en-US" sz="2200" b="1"/>
              <a:t>   </a:t>
            </a:r>
          </a:p>
          <a:p>
            <a:pPr marL="457200" lvl="0" indent="-368300" rtl="0">
              <a:spcBef>
                <a:spcPts val="0"/>
              </a:spcBef>
              <a:buSzPct val="100000"/>
            </a:pPr>
            <a:r>
              <a:rPr lang="en-US" sz="2200"/>
              <a:t>Across People: Sally is taught to say hi to her teacher and she says hi to other people as well</a:t>
            </a:r>
          </a:p>
          <a:p>
            <a:pPr marL="457200" lvl="0" indent="-368300" rtl="0">
              <a:spcBef>
                <a:spcPts val="0"/>
              </a:spcBef>
              <a:buSzPct val="100000"/>
            </a:pPr>
            <a:r>
              <a:rPr lang="en-US" sz="2200"/>
              <a:t>Across Settings: Sally is taught to wash her hands before a meal at school and she washes her hands before meals at home.</a:t>
            </a:r>
          </a:p>
          <a:p>
            <a:pPr marL="457200" lvl="0" indent="-368300">
              <a:spcBef>
                <a:spcPts val="0"/>
              </a:spcBef>
              <a:buSzPct val="100000"/>
            </a:pPr>
            <a:r>
              <a:rPr lang="en-US" sz="2200"/>
              <a:t>Across Behaviors: Sally is taught to add an “s” onto the end of “tree” and “car” and she adds an “s” to the end of all nouns. </a:t>
            </a:r>
          </a:p>
          <a:p>
            <a:pPr lv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grpSp>
        <p:nvGrpSpPr>
          <p:cNvPr id="475" name="Shape 475"/>
          <p:cNvGrpSpPr/>
          <p:nvPr/>
        </p:nvGrpSpPr>
        <p:grpSpPr>
          <a:xfrm>
            <a:off x="1185220" y="1173"/>
            <a:ext cx="5325759" cy="5141149"/>
            <a:chOff x="1185220" y="1173"/>
            <a:chExt cx="5325759" cy="5141149"/>
          </a:xfrm>
        </p:grpSpPr>
        <p:sp>
          <p:nvSpPr>
            <p:cNvPr id="476" name="Shape 476"/>
            <p:cNvSpPr/>
            <p:nvPr/>
          </p:nvSpPr>
          <p:spPr>
            <a:xfrm>
              <a:off x="3071151" y="1173"/>
              <a:ext cx="1553895" cy="1553895"/>
            </a:xfrm>
            <a:prstGeom prst="ellipse">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7" name="Shape 477"/>
            <p:cNvSpPr txBox="1"/>
            <p:nvPr/>
          </p:nvSpPr>
          <p:spPr>
            <a:xfrm>
              <a:off x="3298714" y="228737"/>
              <a:ext cx="1098768" cy="1098768"/>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rial"/>
                  <a:ea typeface="Arial"/>
                  <a:cs typeface="Arial"/>
                  <a:sym typeface="Arial"/>
                </a:rPr>
                <a:t>1 Teaming</a:t>
              </a:r>
            </a:p>
          </p:txBody>
        </p:sp>
        <p:sp>
          <p:nvSpPr>
            <p:cNvPr id="478" name="Shape 478"/>
            <p:cNvSpPr/>
            <p:nvPr/>
          </p:nvSpPr>
          <p:spPr>
            <a:xfrm rot="2160000">
              <a:off x="4575663" y="1194154"/>
              <a:ext cx="411938" cy="524438"/>
            </a:xfrm>
            <a:prstGeom prst="rightArrow">
              <a:avLst>
                <a:gd name="adj1" fmla="val 60000"/>
                <a:gd name="adj2" fmla="val 50000"/>
              </a:avLst>
            </a:prstGeom>
            <a:solidFill>
              <a:srgbClr val="DB581B"/>
            </a:solidFill>
            <a:ln>
              <a:noFill/>
            </a:ln>
          </p:spPr>
          <p:txBody>
            <a:bodyPr lIns="91425" tIns="91425" rIns="91425" bIns="91425" anchor="ctr" anchorCtr="0">
              <a:noAutofit/>
            </a:bodyPr>
            <a:lstStyle/>
            <a:p>
              <a:pPr lvl="0">
                <a:spcBef>
                  <a:spcPts val="0"/>
                </a:spcBef>
                <a:buNone/>
              </a:pPr>
              <a:endParaRPr/>
            </a:p>
          </p:txBody>
        </p:sp>
        <p:sp>
          <p:nvSpPr>
            <p:cNvPr id="479" name="Shape 479"/>
            <p:cNvSpPr txBox="1"/>
            <p:nvPr/>
          </p:nvSpPr>
          <p:spPr>
            <a:xfrm rot="2160000">
              <a:off x="4587464" y="1262721"/>
              <a:ext cx="288356" cy="314663"/>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80" name="Shape 480"/>
            <p:cNvSpPr/>
            <p:nvPr/>
          </p:nvSpPr>
          <p:spPr>
            <a:xfrm>
              <a:off x="4957083" y="1371383"/>
              <a:ext cx="1553895" cy="1553895"/>
            </a:xfrm>
            <a:prstGeom prst="ellipse">
              <a:avLst/>
            </a:prstGeom>
            <a:solidFill>
              <a:srgbClr val="CCCB2E"/>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1" name="Shape 481"/>
            <p:cNvSpPr txBox="1"/>
            <p:nvPr/>
          </p:nvSpPr>
          <p:spPr>
            <a:xfrm>
              <a:off x="5184646" y="1598945"/>
              <a:ext cx="1098768" cy="1098768"/>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rial"/>
                  <a:ea typeface="Arial"/>
                  <a:cs typeface="Arial"/>
                  <a:sym typeface="Arial"/>
                </a:rPr>
                <a:t>2 Goals</a:t>
              </a:r>
            </a:p>
          </p:txBody>
        </p:sp>
        <p:sp>
          <p:nvSpPr>
            <p:cNvPr id="482" name="Shape 482"/>
            <p:cNvSpPr/>
            <p:nvPr/>
          </p:nvSpPr>
          <p:spPr>
            <a:xfrm rot="6480000">
              <a:off x="5171483" y="2983546"/>
              <a:ext cx="411938" cy="524438"/>
            </a:xfrm>
            <a:prstGeom prst="rightArrow">
              <a:avLst>
                <a:gd name="adj1" fmla="val 60000"/>
                <a:gd name="adj2" fmla="val 50000"/>
              </a:avLst>
            </a:prstGeom>
            <a:solidFill>
              <a:srgbClr val="CCCB2E"/>
            </a:solidFill>
            <a:ln>
              <a:noFill/>
            </a:ln>
          </p:spPr>
          <p:txBody>
            <a:bodyPr lIns="91425" tIns="91425" rIns="91425" bIns="91425" anchor="ctr" anchorCtr="0">
              <a:noAutofit/>
            </a:bodyPr>
            <a:lstStyle/>
            <a:p>
              <a:pPr lvl="0">
                <a:spcBef>
                  <a:spcPts val="0"/>
                </a:spcBef>
                <a:buNone/>
              </a:pPr>
              <a:endParaRPr/>
            </a:p>
          </p:txBody>
        </p:sp>
        <p:sp>
          <p:nvSpPr>
            <p:cNvPr id="483" name="Shape 483"/>
            <p:cNvSpPr txBox="1"/>
            <p:nvPr/>
          </p:nvSpPr>
          <p:spPr>
            <a:xfrm rot="-4320000">
              <a:off x="5252369" y="3029667"/>
              <a:ext cx="288356" cy="314663"/>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84" name="Shape 484"/>
            <p:cNvSpPr/>
            <p:nvPr/>
          </p:nvSpPr>
          <p:spPr>
            <a:xfrm>
              <a:off x="4236721" y="3588428"/>
              <a:ext cx="1553895" cy="1553895"/>
            </a:xfrm>
            <a:prstGeom prst="ellipse">
              <a:avLst/>
            </a:prstGeom>
            <a:solidFill>
              <a:srgbClr val="8FB8D3"/>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5" name="Shape 485"/>
            <p:cNvSpPr txBox="1"/>
            <p:nvPr/>
          </p:nvSpPr>
          <p:spPr>
            <a:xfrm>
              <a:off x="4400624" y="3793800"/>
              <a:ext cx="1226100" cy="1098900"/>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rial"/>
                  <a:ea typeface="Arial"/>
                  <a:cs typeface="Arial"/>
                  <a:sym typeface="Arial"/>
                </a:rPr>
                <a:t>3 </a:t>
              </a:r>
              <a:r>
                <a:rPr lang="en-US" sz="1600" b="0" i="0" u="none" strike="noStrike" cap="none">
                  <a:solidFill>
                    <a:schemeClr val="lt1"/>
                  </a:solidFill>
                  <a:latin typeface="Arial"/>
                  <a:ea typeface="Arial"/>
                  <a:cs typeface="Arial"/>
                  <a:sym typeface="Arial"/>
                </a:rPr>
                <a:t>Assessment</a:t>
              </a:r>
              <a:r>
                <a:rPr lang="en-US" sz="2400" b="0" i="0" u="none" strike="noStrike" cap="none">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(FBA)</a:t>
              </a:r>
            </a:p>
          </p:txBody>
        </p:sp>
        <p:sp>
          <p:nvSpPr>
            <p:cNvPr id="486" name="Shape 486"/>
            <p:cNvSpPr/>
            <p:nvPr/>
          </p:nvSpPr>
          <p:spPr>
            <a:xfrm rot="10800000">
              <a:off x="3653787" y="4103157"/>
              <a:ext cx="411938" cy="524439"/>
            </a:xfrm>
            <a:prstGeom prst="rightArrow">
              <a:avLst>
                <a:gd name="adj1" fmla="val 60000"/>
                <a:gd name="adj2" fmla="val 50000"/>
              </a:avLst>
            </a:prstGeom>
            <a:solidFill>
              <a:srgbClr val="8FB8D3"/>
            </a:solidFill>
            <a:ln>
              <a:noFill/>
            </a:ln>
          </p:spPr>
          <p:txBody>
            <a:bodyPr lIns="91425" tIns="91425" rIns="91425" bIns="91425" anchor="ctr" anchorCtr="0">
              <a:noAutofit/>
            </a:bodyPr>
            <a:lstStyle/>
            <a:p>
              <a:pPr lvl="0">
                <a:spcBef>
                  <a:spcPts val="0"/>
                </a:spcBef>
                <a:buNone/>
              </a:pPr>
              <a:endParaRPr/>
            </a:p>
          </p:txBody>
        </p:sp>
        <p:sp>
          <p:nvSpPr>
            <p:cNvPr id="487" name="Shape 487"/>
            <p:cNvSpPr txBox="1"/>
            <p:nvPr/>
          </p:nvSpPr>
          <p:spPr>
            <a:xfrm>
              <a:off x="3777369" y="4208044"/>
              <a:ext cx="288357" cy="314662"/>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88" name="Shape 488"/>
            <p:cNvSpPr/>
            <p:nvPr/>
          </p:nvSpPr>
          <p:spPr>
            <a:xfrm>
              <a:off x="1905582" y="3588428"/>
              <a:ext cx="1553895" cy="1553895"/>
            </a:xfrm>
            <a:prstGeom prst="ellipse">
              <a:avLst/>
            </a:prstGeom>
            <a:solidFill>
              <a:schemeClr val="accent5"/>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9" name="Shape 489"/>
            <p:cNvSpPr txBox="1"/>
            <p:nvPr/>
          </p:nvSpPr>
          <p:spPr>
            <a:xfrm>
              <a:off x="2133144" y="3815992"/>
              <a:ext cx="1098768" cy="109876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1800" b="0" i="0" u="none" strike="noStrike" cap="none">
                  <a:solidFill>
                    <a:schemeClr val="lt1"/>
                  </a:solidFill>
                  <a:latin typeface="Arial"/>
                  <a:ea typeface="Arial"/>
                  <a:cs typeface="Arial"/>
                  <a:sym typeface="Arial"/>
                </a:rPr>
                <a:t>4 </a:t>
              </a:r>
              <a:r>
                <a:rPr lang="en-US" sz="1600" b="0" i="0" u="none" strike="noStrike" cap="none">
                  <a:solidFill>
                    <a:schemeClr val="lt1"/>
                  </a:solidFill>
                  <a:latin typeface="Arial"/>
                  <a:ea typeface="Arial"/>
                  <a:cs typeface="Arial"/>
                  <a:sym typeface="Arial"/>
                </a:rPr>
                <a:t>Intervention</a:t>
              </a:r>
              <a:r>
                <a:rPr lang="en-US" sz="1800" b="0" i="0" u="none" strike="noStrike" cap="none">
                  <a:solidFill>
                    <a:schemeClr val="lt1"/>
                  </a:solidFill>
                  <a:latin typeface="Arial"/>
                  <a:ea typeface="Arial"/>
                  <a:cs typeface="Arial"/>
                  <a:sym typeface="Arial"/>
                </a:rPr>
                <a:t> (BIP)</a:t>
              </a:r>
            </a:p>
          </p:txBody>
        </p:sp>
        <p:sp>
          <p:nvSpPr>
            <p:cNvPr id="490" name="Shape 490"/>
            <p:cNvSpPr/>
            <p:nvPr/>
          </p:nvSpPr>
          <p:spPr>
            <a:xfrm rot="-6480000">
              <a:off x="2119981" y="3005722"/>
              <a:ext cx="411938" cy="524438"/>
            </a:xfrm>
            <a:prstGeom prst="rightArrow">
              <a:avLst>
                <a:gd name="adj1" fmla="val 60000"/>
                <a:gd name="adj2" fmla="val 50000"/>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491" name="Shape 491"/>
            <p:cNvSpPr txBox="1"/>
            <p:nvPr/>
          </p:nvSpPr>
          <p:spPr>
            <a:xfrm rot="4320000">
              <a:off x="2200866" y="3169378"/>
              <a:ext cx="288356" cy="314663"/>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492" name="Shape 492"/>
            <p:cNvSpPr/>
            <p:nvPr/>
          </p:nvSpPr>
          <p:spPr>
            <a:xfrm>
              <a:off x="1185220" y="1371383"/>
              <a:ext cx="1553895" cy="1553895"/>
            </a:xfrm>
            <a:prstGeom prst="ellipse">
              <a:avLst/>
            </a:prstGeom>
            <a:solidFill>
              <a:schemeClr val="accent6"/>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3" name="Shape 493"/>
            <p:cNvSpPr txBox="1"/>
            <p:nvPr/>
          </p:nvSpPr>
          <p:spPr>
            <a:xfrm>
              <a:off x="1412783" y="1598945"/>
              <a:ext cx="1098768" cy="1098768"/>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Arial"/>
                  <a:ea typeface="Arial"/>
                  <a:cs typeface="Arial"/>
                  <a:sym typeface="Arial"/>
                </a:rPr>
                <a:t>5 </a:t>
              </a:r>
              <a:r>
                <a:rPr lang="en-US" sz="1600" b="0" i="0" u="none" strike="noStrike" cap="none">
                  <a:solidFill>
                    <a:schemeClr val="lt1"/>
                  </a:solidFill>
                  <a:latin typeface="Arial"/>
                  <a:ea typeface="Arial"/>
                  <a:cs typeface="Arial"/>
                  <a:sym typeface="Arial"/>
                </a:rPr>
                <a:t>Evaluation</a:t>
              </a:r>
              <a:r>
                <a:rPr lang="en-US" sz="2000" b="0" i="0" u="none" strike="noStrike" cap="none">
                  <a:solidFill>
                    <a:schemeClr val="lt1"/>
                  </a:solidFill>
                  <a:latin typeface="Arial"/>
                  <a:ea typeface="Arial"/>
                  <a:cs typeface="Arial"/>
                  <a:sym typeface="Arial"/>
                </a:rPr>
                <a:t> (BIP)</a:t>
              </a:r>
            </a:p>
          </p:txBody>
        </p:sp>
        <p:sp>
          <p:nvSpPr>
            <p:cNvPr id="494" name="Shape 494"/>
            <p:cNvSpPr/>
            <p:nvPr/>
          </p:nvSpPr>
          <p:spPr>
            <a:xfrm rot="-2160000">
              <a:off x="2689731" y="1207858"/>
              <a:ext cx="411938" cy="524438"/>
            </a:xfrm>
            <a:prstGeom prst="rightArrow">
              <a:avLst>
                <a:gd name="adj1" fmla="val 60000"/>
                <a:gd name="adj2" fmla="val 50000"/>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495" name="Shape 495"/>
            <p:cNvSpPr txBox="1"/>
            <p:nvPr/>
          </p:nvSpPr>
          <p:spPr>
            <a:xfrm rot="-2160000">
              <a:off x="2701533" y="1349067"/>
              <a:ext cx="288356" cy="314663"/>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sp>
        <p:nvSpPr>
          <p:cNvPr id="496" name="Shape 496"/>
          <p:cNvSpPr txBox="1"/>
          <p:nvPr/>
        </p:nvSpPr>
        <p:spPr>
          <a:xfrm>
            <a:off x="7162803" y="1047804"/>
            <a:ext cx="1787524" cy="17543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b="0" i="0" u="none" strike="noStrike" cap="none">
                <a:solidFill>
                  <a:schemeClr val="dk1"/>
                </a:solidFill>
                <a:latin typeface="Questrial"/>
                <a:ea typeface="Questrial"/>
                <a:cs typeface="Questrial"/>
                <a:sym typeface="Questrial"/>
              </a:rPr>
              <a:t>Adapted from: Dunlap et al. (2010)</a:t>
            </a:r>
            <a:r>
              <a:rPr lang="en-US" sz="1800" b="0" i="1" u="none" strike="noStrike" cap="none">
                <a:solidFill>
                  <a:schemeClr val="dk1"/>
                </a:solidFill>
                <a:latin typeface="Questrial"/>
                <a:ea typeface="Questrial"/>
                <a:cs typeface="Questrial"/>
                <a:sym typeface="Questrial"/>
              </a:rPr>
              <a:t>. Prevent, Teach, Reinforce</a:t>
            </a:r>
          </a:p>
        </p:txBody>
      </p:sp>
      <p:sp>
        <p:nvSpPr>
          <p:cNvPr id="497" name="Shape 497"/>
          <p:cNvSpPr txBox="1"/>
          <p:nvPr/>
        </p:nvSpPr>
        <p:spPr>
          <a:xfrm>
            <a:off x="2435244" y="1504950"/>
            <a:ext cx="2938462" cy="230832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3600" b="0" i="0" u="none" strike="noStrike" cap="none">
                <a:solidFill>
                  <a:schemeClr val="dk1"/>
                </a:solidFill>
                <a:latin typeface="Cabin"/>
                <a:ea typeface="Cabin"/>
                <a:cs typeface="Cabin"/>
                <a:sym typeface="Cabin"/>
              </a:rPr>
              <a:t>Vermont’s Planning Process for Students</a:t>
            </a:r>
          </a:p>
        </p:txBody>
      </p:sp>
      <p:pic>
        <p:nvPicPr>
          <p:cNvPr id="498" name="Shape 498"/>
          <p:cNvPicPr preferRelativeResize="0"/>
          <p:nvPr/>
        </p:nvPicPr>
        <p:blipFill rotWithShape="1">
          <a:blip r:embed="rId3">
            <a:alphaModFix/>
          </a:blip>
          <a:srcRect l="13325" t="13104" r="19238"/>
          <a:stretch/>
        </p:blipFill>
        <p:spPr>
          <a:xfrm>
            <a:off x="7162800" y="2952750"/>
            <a:ext cx="1589031" cy="204491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F-BSP Process</a:t>
            </a:r>
          </a:p>
        </p:txBody>
      </p:sp>
      <p:grpSp>
        <p:nvGrpSpPr>
          <p:cNvPr id="504" name="Shape 504"/>
          <p:cNvGrpSpPr/>
          <p:nvPr/>
        </p:nvGrpSpPr>
        <p:grpSpPr>
          <a:xfrm>
            <a:off x="0" y="1200150"/>
            <a:ext cx="9144000" cy="3657598"/>
            <a:chOff x="0" y="0"/>
            <a:chExt cx="9144000" cy="3657598"/>
          </a:xfrm>
        </p:grpSpPr>
        <p:sp>
          <p:nvSpPr>
            <p:cNvPr id="505" name="Shape 505"/>
            <p:cNvSpPr/>
            <p:nvPr/>
          </p:nvSpPr>
          <p:spPr>
            <a:xfrm>
              <a:off x="0" y="1097279"/>
              <a:ext cx="9144000" cy="1463039"/>
            </a:xfrm>
            <a:prstGeom prst="notchedRightArrow">
              <a:avLst>
                <a:gd name="adj1" fmla="val 50000"/>
                <a:gd name="adj2" fmla="val 50000"/>
              </a:avLst>
            </a:prstGeom>
            <a:solidFill>
              <a:srgbClr val="CBD1CD"/>
            </a:solidFill>
            <a:ln>
              <a:noFill/>
            </a:ln>
          </p:spPr>
          <p:txBody>
            <a:bodyPr lIns="91425" tIns="91425" rIns="91425" bIns="91425" anchor="ctr" anchorCtr="0">
              <a:noAutofit/>
            </a:bodyPr>
            <a:lstStyle/>
            <a:p>
              <a:pPr lvl="0">
                <a:spcBef>
                  <a:spcPts val="0"/>
                </a:spcBef>
                <a:buNone/>
              </a:pPr>
              <a:endParaRPr/>
            </a:p>
          </p:txBody>
        </p:sp>
        <p:sp>
          <p:nvSpPr>
            <p:cNvPr id="506" name="Shape 506"/>
            <p:cNvSpPr/>
            <p:nvPr/>
          </p:nvSpPr>
          <p:spPr>
            <a:xfrm>
              <a:off x="325" y="0"/>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7" name="Shape 507"/>
            <p:cNvSpPr/>
            <p:nvPr/>
          </p:nvSpPr>
          <p:spPr>
            <a:xfrm>
              <a:off x="310196"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8" name="Shape 508"/>
            <p:cNvSpPr/>
            <p:nvPr/>
          </p:nvSpPr>
          <p:spPr>
            <a:xfrm>
              <a:off x="1035104" y="2194558"/>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09" name="Shape 509"/>
            <p:cNvSpPr/>
            <p:nvPr/>
          </p:nvSpPr>
          <p:spPr>
            <a:xfrm>
              <a:off x="1344975"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0" name="Shape 510"/>
            <p:cNvSpPr/>
            <p:nvPr/>
          </p:nvSpPr>
          <p:spPr>
            <a:xfrm>
              <a:off x="2069882" y="0"/>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1" name="Shape 511"/>
            <p:cNvSpPr txBox="1"/>
            <p:nvPr/>
          </p:nvSpPr>
          <p:spPr>
            <a:xfrm>
              <a:off x="49600" y="1015143"/>
              <a:ext cx="985500" cy="447900"/>
            </a:xfrm>
            <a:prstGeom prst="rect">
              <a:avLst/>
            </a:prstGeom>
            <a:noFill/>
            <a:ln>
              <a:noFill/>
            </a:ln>
          </p:spPr>
          <p:txBody>
            <a:bodyPr lIns="0" tIns="0" rIns="0" bIns="0" anchor="b" anchorCtr="0">
              <a:noAutofit/>
            </a:bodyPr>
            <a:lstStyle/>
            <a:p>
              <a:pPr marL="0" marR="0" lvl="0" indent="0" algn="ctr" rtl="0">
                <a:lnSpc>
                  <a:spcPct val="90000"/>
                </a:lnSpc>
                <a:spcBef>
                  <a:spcPts val="0"/>
                </a:spcBef>
                <a:spcAft>
                  <a:spcPts val="0"/>
                </a:spcAft>
                <a:buSzPct val="25000"/>
                <a:buNone/>
              </a:pPr>
              <a:r>
                <a:rPr lang="en-US" sz="1400" b="0" i="0" u="none" strike="noStrike" cap="none">
                  <a:solidFill>
                    <a:schemeClr val="dk1"/>
                  </a:solidFill>
                  <a:latin typeface="Questrial"/>
                  <a:ea typeface="Questrial"/>
                  <a:cs typeface="Questrial"/>
                  <a:sym typeface="Questrial"/>
                </a:rPr>
                <a:t>Stage 1: Teaming</a:t>
              </a:r>
            </a:p>
          </p:txBody>
        </p:sp>
        <p:sp>
          <p:nvSpPr>
            <p:cNvPr id="512" name="Shape 512"/>
            <p:cNvSpPr/>
            <p:nvPr/>
          </p:nvSpPr>
          <p:spPr>
            <a:xfrm>
              <a:off x="2379752"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3" name="Shape 513"/>
            <p:cNvSpPr/>
            <p:nvPr/>
          </p:nvSpPr>
          <p:spPr>
            <a:xfrm>
              <a:off x="3104658" y="2194558"/>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4" name="Shape 514"/>
            <p:cNvSpPr txBox="1"/>
            <p:nvPr/>
          </p:nvSpPr>
          <p:spPr>
            <a:xfrm>
              <a:off x="2119150" y="1015156"/>
              <a:ext cx="985500" cy="447900"/>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SzPct val="25000"/>
                <a:buNone/>
              </a:pPr>
              <a:r>
                <a:rPr lang="en-US" sz="1400" b="0" i="0" u="none" strike="noStrike" cap="none">
                  <a:solidFill>
                    <a:schemeClr val="dk1"/>
                  </a:solidFill>
                  <a:latin typeface="Questrial"/>
                  <a:ea typeface="Questrial"/>
                  <a:cs typeface="Questrial"/>
                  <a:sym typeface="Questrial"/>
                </a:rPr>
                <a:t>Stage 2: Goals</a:t>
              </a:r>
            </a:p>
          </p:txBody>
        </p:sp>
        <p:sp>
          <p:nvSpPr>
            <p:cNvPr id="515" name="Shape 515"/>
            <p:cNvSpPr/>
            <p:nvPr/>
          </p:nvSpPr>
          <p:spPr>
            <a:xfrm>
              <a:off x="3414530"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6" name="Shape 516"/>
            <p:cNvSpPr/>
            <p:nvPr/>
          </p:nvSpPr>
          <p:spPr>
            <a:xfrm>
              <a:off x="4139437" y="0"/>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17" name="Shape 517"/>
            <p:cNvSpPr txBox="1"/>
            <p:nvPr/>
          </p:nvSpPr>
          <p:spPr>
            <a:xfrm>
              <a:off x="4139425" y="1015143"/>
              <a:ext cx="985500" cy="447900"/>
            </a:xfrm>
            <a:prstGeom prst="rect">
              <a:avLst/>
            </a:prstGeom>
            <a:noFill/>
            <a:ln>
              <a:noFill/>
            </a:ln>
          </p:spPr>
          <p:txBody>
            <a:bodyPr lIns="0" tIns="0" rIns="0" bIns="0" anchor="b" anchorCtr="0">
              <a:noAutofit/>
            </a:bodyPr>
            <a:lstStyle/>
            <a:p>
              <a:pPr marL="0" marR="0" lvl="0" indent="0" algn="ctr" rtl="0">
                <a:lnSpc>
                  <a:spcPct val="90000"/>
                </a:lnSpc>
                <a:spcBef>
                  <a:spcPts val="0"/>
                </a:spcBef>
                <a:spcAft>
                  <a:spcPts val="0"/>
                </a:spcAft>
                <a:buSzPct val="25000"/>
                <a:buNone/>
              </a:pPr>
              <a:r>
                <a:rPr lang="en-US" sz="1400" b="0" i="0" u="none" strike="noStrike" cap="none">
                  <a:solidFill>
                    <a:schemeClr val="dk1"/>
                  </a:solidFill>
                  <a:latin typeface="Questrial"/>
                  <a:ea typeface="Questrial"/>
                  <a:cs typeface="Questrial"/>
                  <a:sym typeface="Questrial"/>
                </a:rPr>
                <a:t>Stage 3: FBA</a:t>
              </a:r>
            </a:p>
          </p:txBody>
        </p:sp>
        <p:sp>
          <p:nvSpPr>
            <p:cNvPr id="518" name="Shape 518"/>
            <p:cNvSpPr/>
            <p:nvPr/>
          </p:nvSpPr>
          <p:spPr>
            <a:xfrm>
              <a:off x="4449307"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9" name="Shape 519"/>
            <p:cNvSpPr/>
            <p:nvPr/>
          </p:nvSpPr>
          <p:spPr>
            <a:xfrm>
              <a:off x="5174214" y="2194558"/>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0" name="Shape 520"/>
            <p:cNvSpPr txBox="1"/>
            <p:nvPr/>
          </p:nvSpPr>
          <p:spPr>
            <a:xfrm>
              <a:off x="6209000" y="1001656"/>
              <a:ext cx="985500" cy="474900"/>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SzPct val="25000"/>
                <a:buNone/>
              </a:pPr>
              <a:r>
                <a:rPr lang="en-US" sz="1400" b="0" i="0" u="none" strike="noStrike" cap="none">
                  <a:solidFill>
                    <a:schemeClr val="dk1"/>
                  </a:solidFill>
                  <a:latin typeface="Questrial"/>
                  <a:ea typeface="Questrial"/>
                  <a:cs typeface="Questrial"/>
                  <a:sym typeface="Questrial"/>
                </a:rPr>
                <a:t>Stage 4: BSP</a:t>
              </a:r>
            </a:p>
          </p:txBody>
        </p:sp>
        <p:sp>
          <p:nvSpPr>
            <p:cNvPr id="521" name="Shape 521"/>
            <p:cNvSpPr/>
            <p:nvPr/>
          </p:nvSpPr>
          <p:spPr>
            <a:xfrm>
              <a:off x="5484085"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2" name="Shape 522"/>
            <p:cNvSpPr/>
            <p:nvPr/>
          </p:nvSpPr>
          <p:spPr>
            <a:xfrm>
              <a:off x="6208992" y="0"/>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3" name="Shape 523"/>
            <p:cNvSpPr txBox="1"/>
            <p:nvPr/>
          </p:nvSpPr>
          <p:spPr>
            <a:xfrm>
              <a:off x="8093575" y="956018"/>
              <a:ext cx="985500" cy="474900"/>
            </a:xfrm>
            <a:prstGeom prst="rect">
              <a:avLst/>
            </a:prstGeom>
            <a:noFill/>
            <a:ln>
              <a:noFill/>
            </a:ln>
          </p:spPr>
          <p:txBody>
            <a:bodyPr lIns="0" tIns="0" rIns="0" bIns="0" anchor="b" anchorCtr="0">
              <a:noAutofit/>
            </a:bodyPr>
            <a:lstStyle/>
            <a:p>
              <a:pPr marL="0" marR="0" lvl="0" indent="0" algn="ctr" rtl="0">
                <a:lnSpc>
                  <a:spcPct val="90000"/>
                </a:lnSpc>
                <a:spcBef>
                  <a:spcPts val="0"/>
                </a:spcBef>
                <a:spcAft>
                  <a:spcPts val="0"/>
                </a:spcAft>
                <a:buSzPct val="25000"/>
                <a:buNone/>
              </a:pPr>
              <a:r>
                <a:rPr lang="en-US" sz="1400" b="0" i="0" u="none" strike="noStrike" cap="none">
                  <a:solidFill>
                    <a:schemeClr val="dk1"/>
                  </a:solidFill>
                  <a:latin typeface="Questrial"/>
                  <a:ea typeface="Questrial"/>
                  <a:cs typeface="Questrial"/>
                  <a:sym typeface="Questrial"/>
                </a:rPr>
                <a:t>Stage 5: Evaluation</a:t>
              </a:r>
            </a:p>
          </p:txBody>
        </p:sp>
        <p:sp>
          <p:nvSpPr>
            <p:cNvPr id="524" name="Shape 524"/>
            <p:cNvSpPr/>
            <p:nvPr/>
          </p:nvSpPr>
          <p:spPr>
            <a:xfrm>
              <a:off x="6518864"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5" name="Shape 525"/>
            <p:cNvSpPr/>
            <p:nvPr/>
          </p:nvSpPr>
          <p:spPr>
            <a:xfrm>
              <a:off x="7243770" y="2194558"/>
              <a:ext cx="985501" cy="1463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6" name="Shape 526"/>
            <p:cNvSpPr/>
            <p:nvPr/>
          </p:nvSpPr>
          <p:spPr>
            <a:xfrm>
              <a:off x="7553642" y="1645919"/>
              <a:ext cx="365759" cy="365759"/>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27" name="Shape 527"/>
          <p:cNvSpPr/>
          <p:nvPr/>
        </p:nvSpPr>
        <p:spPr>
          <a:xfrm>
            <a:off x="8403467" y="2846094"/>
            <a:ext cx="365700" cy="365700"/>
          </a:xfrm>
          <a:prstGeom prst="ellipse">
            <a:avLst/>
          </a:prstGeom>
          <a:solidFill>
            <a:srgbClr val="22603A"/>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b="0" i="0" u="none" strike="noStrike" cap="none">
                <a:solidFill>
                  <a:schemeClr val="lt1"/>
                </a:solidFill>
                <a:latin typeface="Questrial"/>
                <a:ea typeface="Questrial"/>
                <a:cs typeface="Questrial"/>
                <a:sym typeface="Questrial"/>
              </a:rPr>
              <a:t>Recommended Team Members</a:t>
            </a:r>
          </a:p>
        </p:txBody>
      </p:sp>
      <p:grpSp>
        <p:nvGrpSpPr>
          <p:cNvPr id="533" name="Shape 533"/>
          <p:cNvGrpSpPr/>
          <p:nvPr/>
        </p:nvGrpSpPr>
        <p:grpSpPr>
          <a:xfrm>
            <a:off x="1125764" y="1201390"/>
            <a:ext cx="3768267" cy="3631322"/>
            <a:chOff x="668564" y="1240"/>
            <a:chExt cx="3768267" cy="3631322"/>
          </a:xfrm>
        </p:grpSpPr>
        <p:sp>
          <p:nvSpPr>
            <p:cNvPr id="534" name="Shape 534"/>
            <p:cNvSpPr/>
            <p:nvPr/>
          </p:nvSpPr>
          <p:spPr>
            <a:xfrm>
              <a:off x="1046753" y="451425"/>
              <a:ext cx="3011892" cy="3011892"/>
            </a:xfrm>
            <a:prstGeom prst="blockArc">
              <a:avLst>
                <a:gd name="adj1" fmla="val 11880000"/>
                <a:gd name="adj2" fmla="val 16200000"/>
                <a:gd name="adj3" fmla="val 4639"/>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535" name="Shape 535"/>
            <p:cNvSpPr/>
            <p:nvPr/>
          </p:nvSpPr>
          <p:spPr>
            <a:xfrm>
              <a:off x="1046753" y="451425"/>
              <a:ext cx="3011892" cy="3011892"/>
            </a:xfrm>
            <a:prstGeom prst="blockArc">
              <a:avLst>
                <a:gd name="adj1" fmla="val 7560000"/>
                <a:gd name="adj2" fmla="val 11880000"/>
                <a:gd name="adj3" fmla="val 4639"/>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36" name="Shape 536"/>
            <p:cNvSpPr/>
            <p:nvPr/>
          </p:nvSpPr>
          <p:spPr>
            <a:xfrm>
              <a:off x="1046753" y="451425"/>
              <a:ext cx="3011892" cy="3011892"/>
            </a:xfrm>
            <a:prstGeom prst="blockArc">
              <a:avLst>
                <a:gd name="adj1" fmla="val 3240000"/>
                <a:gd name="adj2" fmla="val 7560000"/>
                <a:gd name="adj3" fmla="val 4639"/>
              </a:avLst>
            </a:prstGeom>
            <a:solidFill>
              <a:srgbClr val="8FB8D3"/>
            </a:solidFill>
            <a:ln>
              <a:noFill/>
            </a:ln>
          </p:spPr>
          <p:txBody>
            <a:bodyPr lIns="91425" tIns="91425" rIns="91425" bIns="91425" anchor="ctr" anchorCtr="0">
              <a:noAutofit/>
            </a:bodyPr>
            <a:lstStyle/>
            <a:p>
              <a:pPr lvl="0">
                <a:spcBef>
                  <a:spcPts val="0"/>
                </a:spcBef>
                <a:buNone/>
              </a:pPr>
              <a:endParaRPr/>
            </a:p>
          </p:txBody>
        </p:sp>
        <p:sp>
          <p:nvSpPr>
            <p:cNvPr id="537" name="Shape 537"/>
            <p:cNvSpPr/>
            <p:nvPr/>
          </p:nvSpPr>
          <p:spPr>
            <a:xfrm>
              <a:off x="1046753" y="451425"/>
              <a:ext cx="3011892" cy="3011892"/>
            </a:xfrm>
            <a:prstGeom prst="blockArc">
              <a:avLst>
                <a:gd name="adj1" fmla="val 20520000"/>
                <a:gd name="adj2" fmla="val 3240000"/>
                <a:gd name="adj3" fmla="val 4639"/>
              </a:avLst>
            </a:prstGeom>
            <a:solidFill>
              <a:srgbClr val="CCCB2E"/>
            </a:solidFill>
            <a:ln>
              <a:noFill/>
            </a:ln>
          </p:spPr>
          <p:txBody>
            <a:bodyPr lIns="91425" tIns="91425" rIns="91425" bIns="91425" anchor="ctr" anchorCtr="0">
              <a:noAutofit/>
            </a:bodyPr>
            <a:lstStyle/>
            <a:p>
              <a:pPr lvl="0">
                <a:spcBef>
                  <a:spcPts val="0"/>
                </a:spcBef>
                <a:buNone/>
              </a:pPr>
              <a:endParaRPr/>
            </a:p>
          </p:txBody>
        </p:sp>
        <p:sp>
          <p:nvSpPr>
            <p:cNvPr id="538" name="Shape 538"/>
            <p:cNvSpPr/>
            <p:nvPr/>
          </p:nvSpPr>
          <p:spPr>
            <a:xfrm>
              <a:off x="1046753" y="451425"/>
              <a:ext cx="3011892" cy="3011892"/>
            </a:xfrm>
            <a:prstGeom prst="blockArc">
              <a:avLst>
                <a:gd name="adj1" fmla="val 16200000"/>
                <a:gd name="adj2" fmla="val 20520000"/>
                <a:gd name="adj3" fmla="val 4639"/>
              </a:avLst>
            </a:prstGeom>
            <a:solidFill>
              <a:srgbClr val="DB581B"/>
            </a:solidFill>
            <a:ln>
              <a:noFill/>
            </a:ln>
          </p:spPr>
          <p:txBody>
            <a:bodyPr lIns="91425" tIns="91425" rIns="91425" bIns="91425" anchor="ctr" anchorCtr="0">
              <a:noAutofit/>
            </a:bodyPr>
            <a:lstStyle/>
            <a:p>
              <a:pPr lvl="0">
                <a:spcBef>
                  <a:spcPts val="0"/>
                </a:spcBef>
                <a:buNone/>
              </a:pPr>
              <a:endParaRPr/>
            </a:p>
          </p:txBody>
        </p:sp>
        <p:sp>
          <p:nvSpPr>
            <p:cNvPr id="539" name="Shape 539"/>
            <p:cNvSpPr/>
            <p:nvPr/>
          </p:nvSpPr>
          <p:spPr>
            <a:xfrm>
              <a:off x="1859681" y="1264354"/>
              <a:ext cx="1386035" cy="1386035"/>
            </a:xfrm>
            <a:prstGeom prst="ellipse">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0" name="Shape 540"/>
            <p:cNvSpPr txBox="1"/>
            <p:nvPr/>
          </p:nvSpPr>
          <p:spPr>
            <a:xfrm>
              <a:off x="2018275" y="1467325"/>
              <a:ext cx="1097400" cy="980100"/>
            </a:xfrm>
            <a:prstGeom prst="rect">
              <a:avLst/>
            </a:prstGeom>
            <a:noFill/>
            <a:ln>
              <a:noFill/>
            </a:ln>
          </p:spPr>
          <p:txBody>
            <a:bodyPr lIns="29200" tIns="29200" rIns="29200" bIns="29200" anchor="ctr" anchorCtr="0">
              <a:noAutofit/>
            </a:bodyPr>
            <a:lstStyle/>
            <a:p>
              <a:pPr marL="0" marR="0" lvl="0" indent="0" algn="ctr" rtl="0">
                <a:lnSpc>
                  <a:spcPct val="90000"/>
                </a:lnSpc>
                <a:spcBef>
                  <a:spcPts val="0"/>
                </a:spcBef>
                <a:spcAft>
                  <a:spcPts val="0"/>
                </a:spcAft>
                <a:buSzPct val="25000"/>
                <a:buNone/>
              </a:pPr>
              <a:r>
                <a:rPr lang="en-US" sz="2300" b="0" i="0" u="none" strike="noStrike" cap="none">
                  <a:solidFill>
                    <a:schemeClr val="lt1"/>
                  </a:solidFill>
                  <a:latin typeface="Arial"/>
                  <a:ea typeface="Arial"/>
                  <a:cs typeface="Arial"/>
                  <a:sym typeface="Arial"/>
                </a:rPr>
                <a:t>Student</a:t>
              </a:r>
            </a:p>
          </p:txBody>
        </p:sp>
        <p:sp>
          <p:nvSpPr>
            <p:cNvPr id="541" name="Shape 541"/>
            <p:cNvSpPr/>
            <p:nvPr/>
          </p:nvSpPr>
          <p:spPr>
            <a:xfrm>
              <a:off x="2067586" y="1240"/>
              <a:ext cx="970225" cy="970225"/>
            </a:xfrm>
            <a:prstGeom prst="ellipse">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2" name="Shape 542"/>
            <p:cNvSpPr txBox="1"/>
            <p:nvPr/>
          </p:nvSpPr>
          <p:spPr>
            <a:xfrm>
              <a:off x="2209673" y="143327"/>
              <a:ext cx="686053" cy="686053"/>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SzPct val="25000"/>
                <a:buNone/>
              </a:pPr>
              <a:r>
                <a:rPr lang="en-US" sz="1300" b="0" i="0" u="none" strike="noStrike" cap="none">
                  <a:solidFill>
                    <a:schemeClr val="lt1"/>
                  </a:solidFill>
                  <a:latin typeface="Arial"/>
                  <a:ea typeface="Arial"/>
                  <a:cs typeface="Arial"/>
                  <a:sym typeface="Arial"/>
                </a:rPr>
                <a:t>Teacher</a:t>
              </a:r>
            </a:p>
          </p:txBody>
        </p:sp>
        <p:sp>
          <p:nvSpPr>
            <p:cNvPr id="543" name="Shape 543"/>
            <p:cNvSpPr/>
            <p:nvPr/>
          </p:nvSpPr>
          <p:spPr>
            <a:xfrm>
              <a:off x="3466607" y="1017690"/>
              <a:ext cx="970225" cy="970225"/>
            </a:xfrm>
            <a:prstGeom prst="ellipse">
              <a:avLst/>
            </a:prstGeom>
            <a:solidFill>
              <a:srgbClr val="CCCB2E"/>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4" name="Shape 544"/>
            <p:cNvSpPr txBox="1"/>
            <p:nvPr/>
          </p:nvSpPr>
          <p:spPr>
            <a:xfrm>
              <a:off x="3608694" y="1159775"/>
              <a:ext cx="686053" cy="686053"/>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SzPct val="25000"/>
                <a:buNone/>
              </a:pPr>
              <a:r>
                <a:rPr lang="en-US" sz="1300" b="0" i="0" u="none" strike="noStrike" cap="none">
                  <a:solidFill>
                    <a:schemeClr val="lt1"/>
                  </a:solidFill>
                  <a:latin typeface="Arial"/>
                  <a:ea typeface="Arial"/>
                  <a:cs typeface="Arial"/>
                  <a:sym typeface="Arial"/>
                </a:rPr>
                <a:t>Parent</a:t>
              </a:r>
            </a:p>
          </p:txBody>
        </p:sp>
        <p:sp>
          <p:nvSpPr>
            <p:cNvPr id="545" name="Shape 545"/>
            <p:cNvSpPr/>
            <p:nvPr/>
          </p:nvSpPr>
          <p:spPr>
            <a:xfrm>
              <a:off x="2932230" y="2662338"/>
              <a:ext cx="970225" cy="970225"/>
            </a:xfrm>
            <a:prstGeom prst="ellipse">
              <a:avLst/>
            </a:prstGeom>
            <a:solidFill>
              <a:srgbClr val="8FB8D3"/>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6" name="Shape 546"/>
            <p:cNvSpPr txBox="1"/>
            <p:nvPr/>
          </p:nvSpPr>
          <p:spPr>
            <a:xfrm>
              <a:off x="3074316" y="2804424"/>
              <a:ext cx="686053" cy="686053"/>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SzPct val="25000"/>
                <a:buNone/>
              </a:pPr>
              <a:r>
                <a:rPr lang="en-US" sz="1300" b="0" i="0" u="none" strike="noStrike" cap="none">
                  <a:solidFill>
                    <a:schemeClr val="lt1"/>
                  </a:solidFill>
                  <a:latin typeface="Arial"/>
                  <a:ea typeface="Arial"/>
                  <a:cs typeface="Arial"/>
                  <a:sym typeface="Arial"/>
                </a:rPr>
                <a:t>Behavior expert</a:t>
              </a:r>
            </a:p>
          </p:txBody>
        </p:sp>
        <p:sp>
          <p:nvSpPr>
            <p:cNvPr id="547" name="Shape 547"/>
            <p:cNvSpPr/>
            <p:nvPr/>
          </p:nvSpPr>
          <p:spPr>
            <a:xfrm>
              <a:off x="1202944" y="2662338"/>
              <a:ext cx="970225" cy="970225"/>
            </a:xfrm>
            <a:prstGeom prst="ellipse">
              <a:avLst/>
            </a:prstGeom>
            <a:solidFill>
              <a:schemeClr val="accent5"/>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8" name="Shape 548"/>
            <p:cNvSpPr txBox="1"/>
            <p:nvPr/>
          </p:nvSpPr>
          <p:spPr>
            <a:xfrm>
              <a:off x="1264799" y="2804425"/>
              <a:ext cx="766200" cy="686100"/>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SzPct val="25000"/>
                <a:buNone/>
              </a:pPr>
              <a:r>
                <a:rPr lang="en-US" sz="1300" b="0" i="0" u="none" strike="noStrike" cap="none">
                  <a:solidFill>
                    <a:schemeClr val="lt1"/>
                  </a:solidFill>
                  <a:latin typeface="Arial"/>
                  <a:ea typeface="Arial"/>
                  <a:cs typeface="Arial"/>
                  <a:sym typeface="Arial"/>
                </a:rPr>
                <a:t>Resource expert</a:t>
              </a:r>
            </a:p>
          </p:txBody>
        </p:sp>
        <p:sp>
          <p:nvSpPr>
            <p:cNvPr id="549" name="Shape 549"/>
            <p:cNvSpPr/>
            <p:nvPr/>
          </p:nvSpPr>
          <p:spPr>
            <a:xfrm>
              <a:off x="668564" y="1017690"/>
              <a:ext cx="970225" cy="970225"/>
            </a:xfrm>
            <a:prstGeom prst="ellipse">
              <a:avLst/>
            </a:prstGeom>
            <a:solidFill>
              <a:schemeClr val="accent6"/>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0" name="Shape 550"/>
            <p:cNvSpPr txBox="1"/>
            <p:nvPr/>
          </p:nvSpPr>
          <p:spPr>
            <a:xfrm>
              <a:off x="810650" y="1159775"/>
              <a:ext cx="686053" cy="686053"/>
            </a:xfrm>
            <a:prstGeom prst="rect">
              <a:avLst/>
            </a:prstGeom>
            <a:noFill/>
            <a:ln>
              <a:noFill/>
            </a:ln>
          </p:spPr>
          <p:txBody>
            <a:bodyPr lIns="16500" tIns="16500" rIns="16500" bIns="16500" anchor="ctr" anchorCtr="0">
              <a:noAutofit/>
            </a:bodyPr>
            <a:lstStyle/>
            <a:p>
              <a:pPr marL="0" marR="0" lvl="0" indent="0" algn="ctr" rtl="0">
                <a:lnSpc>
                  <a:spcPct val="90000"/>
                </a:lnSpc>
                <a:spcBef>
                  <a:spcPts val="0"/>
                </a:spcBef>
                <a:spcAft>
                  <a:spcPts val="0"/>
                </a:spcAft>
                <a:buSzPct val="25000"/>
                <a:buNone/>
              </a:pPr>
              <a:r>
                <a:rPr lang="en-US" sz="1300" b="0" i="0" u="none" strike="noStrike" cap="none">
                  <a:solidFill>
                    <a:schemeClr val="lt1"/>
                  </a:solidFill>
                  <a:latin typeface="Arial"/>
                  <a:ea typeface="Arial"/>
                  <a:cs typeface="Arial"/>
                  <a:sym typeface="Arial"/>
                </a:rPr>
                <a:t>Others?</a:t>
              </a:r>
            </a:p>
            <a:p>
              <a:pPr marL="0" marR="0" lvl="0" indent="0" algn="ctr" rtl="0">
                <a:lnSpc>
                  <a:spcPct val="90000"/>
                </a:lnSpc>
                <a:spcBef>
                  <a:spcPts val="0"/>
                </a:spcBef>
                <a:spcAft>
                  <a:spcPts val="0"/>
                </a:spcAft>
                <a:buSzPct val="25000"/>
                <a:buNone/>
              </a:pPr>
              <a:r>
                <a:rPr lang="en-US" sz="1300">
                  <a:solidFill>
                    <a:schemeClr val="lt1"/>
                  </a:solidFill>
                </a:rPr>
                <a:t>Admin?</a:t>
              </a:r>
            </a:p>
          </p:txBody>
        </p:sp>
      </p:grpSp>
      <p:sp>
        <p:nvSpPr>
          <p:cNvPr id="551" name="Shape 551"/>
          <p:cNvSpPr/>
          <p:nvPr/>
        </p:nvSpPr>
        <p:spPr>
          <a:xfrm>
            <a:off x="5410200" y="1885950"/>
            <a:ext cx="2743199" cy="2308323"/>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400" b="0" i="0" u="none" strike="noStrike" cap="none">
                <a:solidFill>
                  <a:schemeClr val="dk1"/>
                </a:solidFill>
                <a:latin typeface="Questrial"/>
                <a:ea typeface="Questrial"/>
                <a:cs typeface="Questrial"/>
                <a:sym typeface="Questrial"/>
              </a:rPr>
              <a:t>People who are actively involved with the student and invested in the student’s success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p:nvPr/>
        </p:nvSpPr>
        <p:spPr>
          <a:xfrm rot="452868">
            <a:off x="1457068" y="630722"/>
            <a:ext cx="4946962" cy="3930755"/>
          </a:xfrm>
          <a:prstGeom prst="snip1Rect">
            <a:avLst>
              <a:gd name="adj" fmla="val 16667"/>
            </a:avLst>
          </a:prstGeom>
          <a:solidFill>
            <a:srgbClr val="FFFF00"/>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a:solidFill>
                  <a:schemeClr val="dk1"/>
                </a:solidFill>
                <a:latin typeface="Questrial"/>
                <a:ea typeface="Questrial"/>
                <a:cs typeface="Questrial"/>
                <a:sym typeface="Questrial"/>
              </a:rPr>
              <a:t>Today, we will come up with interventions to add to an existing BSP.</a:t>
            </a:r>
          </a:p>
          <a:p>
            <a:pPr marL="0" marR="0" lvl="0" indent="0" algn="ctr" rtl="0">
              <a:spcBef>
                <a:spcPts val="0"/>
              </a:spcBef>
              <a:spcAft>
                <a:spcPts val="0"/>
              </a:spcAft>
              <a:buNone/>
            </a:pPr>
            <a:endParaRPr sz="3200">
              <a:solidFill>
                <a:schemeClr val="dk1"/>
              </a:solidFill>
              <a:latin typeface="Questrial"/>
              <a:ea typeface="Questrial"/>
              <a:cs typeface="Questrial"/>
              <a:sym typeface="Questrial"/>
            </a:endParaRPr>
          </a:p>
          <a:p>
            <a:pPr marL="0" marR="0" lvl="0" indent="0" algn="ctr" rtl="0">
              <a:spcBef>
                <a:spcPts val="0"/>
              </a:spcBef>
              <a:spcAft>
                <a:spcPts val="0"/>
              </a:spcAft>
              <a:buSzPct val="25000"/>
              <a:buNone/>
            </a:pPr>
            <a:r>
              <a:rPr lang="en-US" sz="3200">
                <a:solidFill>
                  <a:schemeClr val="dk1"/>
                </a:solidFill>
                <a:latin typeface="Questrial"/>
                <a:ea typeface="Questrial"/>
                <a:cs typeface="Questrial"/>
                <a:sym typeface="Questrial"/>
              </a:rPr>
              <a:t>You will need to bring these ideas back to the student’s team for approval.</a:t>
            </a:r>
          </a:p>
          <a:p>
            <a:pPr marL="0" marR="0" lvl="0" indent="0" algn="ctr" rtl="0">
              <a:spcBef>
                <a:spcPts val="0"/>
              </a:spcBef>
              <a:spcAft>
                <a:spcPts val="0"/>
              </a:spcAft>
              <a:buNone/>
            </a:pPr>
            <a:endParaRPr sz="3200">
              <a:solidFill>
                <a:schemeClr val="dk1"/>
              </a:solidFill>
              <a:latin typeface="Questrial"/>
              <a:ea typeface="Questrial"/>
              <a:cs typeface="Questrial"/>
              <a:sym typeface="Quest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Setting Goals</a:t>
            </a:r>
          </a:p>
        </p:txBody>
      </p:sp>
      <p:pic>
        <p:nvPicPr>
          <p:cNvPr id="564" name="Shape 564"/>
          <p:cNvPicPr preferRelativeResize="0"/>
          <p:nvPr/>
        </p:nvPicPr>
        <p:blipFill rotWithShape="1">
          <a:blip r:embed="rId3">
            <a:alphaModFix/>
          </a:blip>
          <a:srcRect/>
          <a:stretch/>
        </p:blipFill>
        <p:spPr>
          <a:xfrm>
            <a:off x="4343400" y="57150"/>
            <a:ext cx="5143499" cy="5143499"/>
          </a:xfrm>
          <a:prstGeom prst="rect">
            <a:avLst/>
          </a:prstGeom>
          <a:noFill/>
          <a:ln>
            <a:noFill/>
          </a:ln>
        </p:spPr>
      </p:pic>
      <p:sp>
        <p:nvSpPr>
          <p:cNvPr id="565" name="Shape 565"/>
          <p:cNvSpPr txBox="1">
            <a:spLocks noGrp="1"/>
          </p:cNvSpPr>
          <p:nvPr>
            <p:ph type="body" idx="1"/>
          </p:nvPr>
        </p:nvSpPr>
        <p:spPr>
          <a:xfrm>
            <a:off x="457200" y="1200150"/>
            <a:ext cx="4876799" cy="3657600"/>
          </a:xfrm>
          <a:prstGeom prst="rect">
            <a:avLst/>
          </a:prstGeom>
          <a:noFill/>
          <a:ln>
            <a:noFill/>
          </a:ln>
        </p:spPr>
        <p:txBody>
          <a:bodyPr lIns="91425" tIns="45700" rIns="91425" bIns="45700" anchor="t" anchorCtr="0">
            <a:noAutofit/>
          </a:bodyPr>
          <a:lstStyle/>
          <a:p>
            <a:pPr marL="182562" marR="0" lvl="0" indent="-182562" algn="l" rtl="0">
              <a:spcBef>
                <a:spcPts val="0"/>
              </a:spcBef>
              <a:spcAft>
                <a:spcPts val="0"/>
              </a:spcAft>
              <a:buClr>
                <a:schemeClr val="accent1"/>
              </a:buClr>
              <a:buSzPct val="85000"/>
              <a:buFont typeface="Arial"/>
              <a:buChar char="•"/>
            </a:pPr>
            <a:r>
              <a:rPr lang="en-US"/>
              <a:t>Stage 2 of F-BSP</a:t>
            </a:r>
          </a:p>
          <a:p>
            <a:pPr marL="0" marR="0" lvl="0" indent="0" algn="l" rtl="0">
              <a:spcBef>
                <a:spcPts val="0"/>
              </a:spcBef>
              <a:spcAft>
                <a:spcPts val="0"/>
              </a:spcAft>
              <a:buNone/>
            </a:pPr>
            <a:endParaRPr sz="1000"/>
          </a:p>
          <a:p>
            <a:pPr marL="182562" marR="0" lvl="0" indent="-182562" algn="l" rtl="0">
              <a:spcBef>
                <a:spcPts val="0"/>
              </a:spcBef>
              <a:spcAft>
                <a:spcPts val="0"/>
              </a:spcAft>
              <a:buClr>
                <a:schemeClr val="accent1"/>
              </a:buClr>
              <a:buSzPct val="85000"/>
              <a:buFont typeface="Arial"/>
              <a:buChar char="•"/>
            </a:pPr>
            <a:r>
              <a:rPr lang="en-US" sz="2800" b="0" i="0" u="none" strike="noStrike" cap="none">
                <a:solidFill>
                  <a:schemeClr val="dk1"/>
                </a:solidFill>
                <a:latin typeface="Questrial"/>
                <a:ea typeface="Questrial"/>
                <a:cs typeface="Questrial"/>
                <a:sym typeface="Questrial"/>
              </a:rPr>
              <a:t>Broad goals identified </a:t>
            </a:r>
            <a:r>
              <a:rPr lang="en-US"/>
              <a:t>in the referral - use data!</a:t>
            </a:r>
          </a:p>
          <a:p>
            <a:pPr marL="0" marR="0" lvl="0" indent="0" algn="l" rtl="0">
              <a:spcBef>
                <a:spcPts val="0"/>
              </a:spcBef>
              <a:spcAft>
                <a:spcPts val="0"/>
              </a:spcAft>
              <a:buNone/>
            </a:pPr>
            <a:endParaRPr sz="1000"/>
          </a:p>
          <a:p>
            <a:pPr marL="182562" marR="0" lvl="0" indent="-182562" algn="l" rtl="0">
              <a:spcBef>
                <a:spcPts val="560"/>
              </a:spcBef>
              <a:spcAft>
                <a:spcPts val="0"/>
              </a:spcAft>
              <a:buClr>
                <a:schemeClr val="accent1"/>
              </a:buClr>
              <a:buSzPct val="85000"/>
              <a:buFont typeface="Arial"/>
              <a:buChar char="•"/>
            </a:pPr>
            <a:r>
              <a:rPr lang="en-US" sz="2800" b="0" i="0" u="none" strike="noStrike" cap="none">
                <a:solidFill>
                  <a:schemeClr val="dk1"/>
                </a:solidFill>
                <a:latin typeface="Questrial"/>
                <a:ea typeface="Questrial"/>
                <a:cs typeface="Questrial"/>
                <a:sym typeface="Questrial"/>
              </a:rPr>
              <a:t>In</a:t>
            </a:r>
            <a:r>
              <a:rPr lang="en-US"/>
              <a:t>itial ideas about</a:t>
            </a:r>
            <a:r>
              <a:rPr lang="en-US" sz="2800" b="0" i="0" u="none" strike="noStrike" cap="none">
                <a:solidFill>
                  <a:schemeClr val="dk1"/>
                </a:solidFill>
                <a:latin typeface="Questrial"/>
                <a:ea typeface="Questrial"/>
                <a:cs typeface="Questrial"/>
                <a:sym typeface="Questrial"/>
              </a:rPr>
              <a:t> positive behaviors to increase and problem behaviors to decrease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p:cNvPicPr preferRelativeResize="0"/>
          <p:nvPr/>
        </p:nvPicPr>
        <p:blipFill>
          <a:blip r:embed="rId3">
            <a:alphaModFix/>
          </a:blip>
          <a:stretch>
            <a:fillRect/>
          </a:stretch>
        </p:blipFill>
        <p:spPr>
          <a:xfrm>
            <a:off x="1143000" y="0"/>
            <a:ext cx="6802975" cy="5143500"/>
          </a:xfrm>
          <a:prstGeom prst="rect">
            <a:avLst/>
          </a:prstGeom>
          <a:noFill/>
          <a:ln>
            <a:noFill/>
          </a:ln>
        </p:spPr>
      </p:pic>
    </p:spTree>
  </p:cSld>
  <p:clrMapOvr>
    <a:masterClrMapping/>
  </p:clrMapOvr>
  <p:transition xmlns:p14="http://schemas.microsoft.com/office/powerpoint/2010/mai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Broad Goal</a:t>
            </a:r>
          </a:p>
        </p:txBody>
      </p:sp>
      <p:sp>
        <p:nvSpPr>
          <p:cNvPr id="571" name="Shape 571"/>
          <p:cNvSpPr txBox="1">
            <a:spLocks noGrp="1"/>
          </p:cNvSpPr>
          <p:nvPr>
            <p:ph type="body" idx="1"/>
          </p:nvPr>
        </p:nvSpPr>
        <p:spPr>
          <a:xfrm>
            <a:off x="457200" y="1200150"/>
            <a:ext cx="8229600" cy="3657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Arial"/>
              <a:buNone/>
            </a:pPr>
            <a:endParaRPr sz="4000" b="0" i="1" u="none" strike="noStrike" cap="none">
              <a:solidFill>
                <a:schemeClr val="dk1"/>
              </a:solidFill>
              <a:latin typeface="Questrial"/>
              <a:ea typeface="Questrial"/>
              <a:cs typeface="Questrial"/>
              <a:sym typeface="Questrial"/>
            </a:endParaRPr>
          </a:p>
          <a:p>
            <a:pPr marL="0" marR="0" lvl="0" indent="0" algn="ctr" rtl="0">
              <a:spcBef>
                <a:spcPts val="800"/>
              </a:spcBef>
              <a:spcAft>
                <a:spcPts val="0"/>
              </a:spcAft>
              <a:buClr>
                <a:schemeClr val="accent1"/>
              </a:buClr>
              <a:buSzPct val="25000"/>
              <a:buFont typeface="Arial"/>
              <a:buNone/>
            </a:pPr>
            <a:r>
              <a:rPr lang="en-US" sz="4000" b="0" i="1" u="none" strike="noStrike" cap="none">
                <a:solidFill>
                  <a:schemeClr val="dk1"/>
                </a:solidFill>
                <a:latin typeface="Questrial"/>
                <a:ea typeface="Questrial"/>
                <a:cs typeface="Questrial"/>
                <a:sym typeface="Questrial"/>
              </a:rPr>
              <a:t>Javier will follow instructions by teachers, staff, and other  adults.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Positive &amp; Problem Behaviors</a:t>
            </a:r>
          </a:p>
        </p:txBody>
      </p:sp>
      <p:grpSp>
        <p:nvGrpSpPr>
          <p:cNvPr id="577" name="Shape 577"/>
          <p:cNvGrpSpPr/>
          <p:nvPr/>
        </p:nvGrpSpPr>
        <p:grpSpPr>
          <a:xfrm>
            <a:off x="711037" y="1200150"/>
            <a:ext cx="7721925" cy="3657599"/>
            <a:chOff x="253837" y="0"/>
            <a:chExt cx="7721925" cy="3657599"/>
          </a:xfrm>
        </p:grpSpPr>
        <p:sp>
          <p:nvSpPr>
            <p:cNvPr id="578" name="Shape 578"/>
            <p:cNvSpPr/>
            <p:nvPr/>
          </p:nvSpPr>
          <p:spPr>
            <a:xfrm>
              <a:off x="253837" y="0"/>
              <a:ext cx="2340863" cy="1755647"/>
            </a:xfrm>
            <a:prstGeom prst="upArrow">
              <a:avLst>
                <a:gd name="adj1" fmla="val 50000"/>
                <a:gd name="adj2" fmla="val 50000"/>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9" name="Shape 579"/>
            <p:cNvSpPr/>
            <p:nvPr/>
          </p:nvSpPr>
          <p:spPr>
            <a:xfrm>
              <a:off x="2664926" y="0"/>
              <a:ext cx="4608576" cy="1755647"/>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80" name="Shape 580"/>
            <p:cNvSpPr txBox="1"/>
            <p:nvPr/>
          </p:nvSpPr>
          <p:spPr>
            <a:xfrm>
              <a:off x="2664926" y="0"/>
              <a:ext cx="4608576" cy="1755647"/>
            </a:xfrm>
            <a:prstGeom prst="rect">
              <a:avLst/>
            </a:prstGeom>
            <a:noFill/>
            <a:ln>
              <a:noFill/>
            </a:ln>
          </p:spPr>
          <p:txBody>
            <a:bodyPr lIns="163575" tIns="0" rIns="163575" bIns="163575" anchor="ctr" anchorCtr="0">
              <a:noAutofit/>
            </a:bodyPr>
            <a:lstStyle/>
            <a:p>
              <a:pPr marL="0" marR="0" lvl="0" indent="0" algn="l" rtl="0">
                <a:lnSpc>
                  <a:spcPct val="90000"/>
                </a:lnSpc>
                <a:spcBef>
                  <a:spcPts val="0"/>
                </a:spcBef>
                <a:spcAft>
                  <a:spcPts val="0"/>
                </a:spcAft>
                <a:buSzPct val="25000"/>
                <a:buNone/>
              </a:pPr>
              <a:r>
                <a:rPr lang="en-US" sz="2300" b="0" i="0" u="none" strike="noStrike" cap="none">
                  <a:solidFill>
                    <a:schemeClr val="dk1"/>
                  </a:solidFill>
                  <a:latin typeface="Questrial"/>
                  <a:ea typeface="Questrial"/>
                  <a:cs typeface="Questrial"/>
                  <a:sym typeface="Questrial"/>
                </a:rPr>
                <a:t>Increase the number of times he responds appropriately by responding to adult requests quickly and respectfully</a:t>
              </a:r>
            </a:p>
          </p:txBody>
        </p:sp>
        <p:sp>
          <p:nvSpPr>
            <p:cNvPr id="581" name="Shape 581"/>
            <p:cNvSpPr/>
            <p:nvPr/>
          </p:nvSpPr>
          <p:spPr>
            <a:xfrm>
              <a:off x="956095" y="1901951"/>
              <a:ext cx="2340863" cy="1755647"/>
            </a:xfrm>
            <a:prstGeom prst="downArrow">
              <a:avLst>
                <a:gd name="adj1" fmla="val 50000"/>
                <a:gd name="adj2" fmla="val 50000"/>
              </a:avLst>
            </a:prstGeom>
            <a:solidFill>
              <a:srgbClr val="FF0000"/>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2" name="Shape 582"/>
            <p:cNvSpPr/>
            <p:nvPr/>
          </p:nvSpPr>
          <p:spPr>
            <a:xfrm>
              <a:off x="3367185" y="1901951"/>
              <a:ext cx="4608576" cy="1755647"/>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583" name="Shape 583"/>
            <p:cNvSpPr txBox="1"/>
            <p:nvPr/>
          </p:nvSpPr>
          <p:spPr>
            <a:xfrm>
              <a:off x="3367185" y="1901951"/>
              <a:ext cx="4608576" cy="1755647"/>
            </a:xfrm>
            <a:prstGeom prst="rect">
              <a:avLst/>
            </a:prstGeom>
            <a:noFill/>
            <a:ln>
              <a:noFill/>
            </a:ln>
          </p:spPr>
          <p:txBody>
            <a:bodyPr lIns="163575" tIns="0" rIns="163575" bIns="163575" anchor="ctr" anchorCtr="0">
              <a:noAutofit/>
            </a:bodyPr>
            <a:lstStyle/>
            <a:p>
              <a:pPr marL="0" marR="0" lvl="0" indent="0" algn="l" rtl="0">
                <a:lnSpc>
                  <a:spcPct val="90000"/>
                </a:lnSpc>
                <a:spcBef>
                  <a:spcPts val="0"/>
                </a:spcBef>
                <a:spcAft>
                  <a:spcPts val="0"/>
                </a:spcAft>
                <a:buSzPct val="25000"/>
                <a:buNone/>
              </a:pPr>
              <a:r>
                <a:rPr lang="en-US" sz="2300" b="0" i="0" u="none" strike="noStrike" cap="none">
                  <a:solidFill>
                    <a:schemeClr val="dk1"/>
                  </a:solidFill>
                  <a:latin typeface="Questrial"/>
                  <a:ea typeface="Questrial"/>
                  <a:cs typeface="Questrial"/>
                  <a:sym typeface="Questrial"/>
                </a:rPr>
                <a:t>Decrease number of times he runs away from adults following adult requests.</a:t>
              </a: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Examples</a:t>
            </a:r>
          </a:p>
        </p:txBody>
      </p:sp>
      <p:sp>
        <p:nvSpPr>
          <p:cNvPr id="589" name="Shape 589"/>
          <p:cNvSpPr txBox="1">
            <a:spLocks noGrp="1"/>
          </p:cNvSpPr>
          <p:nvPr>
            <p:ph type="body" idx="1"/>
          </p:nvPr>
        </p:nvSpPr>
        <p:spPr>
          <a:xfrm>
            <a:off x="457200" y="1200150"/>
            <a:ext cx="8229600" cy="3657600"/>
          </a:xfrm>
          <a:prstGeom prst="rect">
            <a:avLst/>
          </a:prstGeom>
          <a:noFill/>
          <a:ln>
            <a:noFill/>
          </a:ln>
        </p:spPr>
        <p:txBody>
          <a:bodyPr lIns="91425" tIns="45700" rIns="91425" bIns="45700" anchor="t" anchorCtr="0">
            <a:noAutofit/>
          </a:bodyPr>
          <a:lstStyle/>
          <a:p>
            <a:pPr marL="182563" marR="0" lvl="0" indent="-182563" algn="l" rtl="0">
              <a:spcBef>
                <a:spcPts val="0"/>
              </a:spcBef>
              <a:spcAft>
                <a:spcPts val="0"/>
              </a:spcAft>
              <a:buClr>
                <a:schemeClr val="accent1"/>
              </a:buClr>
              <a:buSzPct val="85000"/>
              <a:buFont typeface="Arial"/>
              <a:buChar char="•"/>
            </a:pPr>
            <a:r>
              <a:rPr lang="en-US" sz="2800" b="1" i="0" u="none" strike="noStrike" cap="none">
                <a:solidFill>
                  <a:schemeClr val="dk1"/>
                </a:solidFill>
                <a:latin typeface="Questrial"/>
                <a:ea typeface="Questrial"/>
                <a:cs typeface="Questrial"/>
                <a:sym typeface="Questrial"/>
              </a:rPr>
              <a:t>Task Engagement: </a:t>
            </a:r>
            <a:r>
              <a:rPr lang="en-US" sz="2800" b="0" i="1" u="none" strike="noStrike" cap="none">
                <a:solidFill>
                  <a:schemeClr val="dk1"/>
                </a:solidFill>
                <a:latin typeface="Questrial"/>
                <a:ea typeface="Questrial"/>
                <a:cs typeface="Questrial"/>
                <a:sym typeface="Questrial"/>
              </a:rPr>
              <a:t>amount of time </a:t>
            </a:r>
            <a:r>
              <a:rPr lang="en-US" sz="2800" b="0" i="0" u="none" strike="noStrike" cap="none">
                <a:solidFill>
                  <a:schemeClr val="dk1"/>
                </a:solidFill>
                <a:latin typeface="Questrial"/>
                <a:ea typeface="Questrial"/>
                <a:cs typeface="Questrial"/>
                <a:sym typeface="Questrial"/>
              </a:rPr>
              <a:t>Johnny remains in his seat with eyes focused on the teacher and/or work materials during independent academic work.</a:t>
            </a:r>
          </a:p>
          <a:p>
            <a:pPr marL="182563" marR="0" lvl="0" indent="-182563" algn="l" rtl="0">
              <a:spcBef>
                <a:spcPts val="560"/>
              </a:spcBef>
              <a:spcAft>
                <a:spcPts val="0"/>
              </a:spcAft>
              <a:buClr>
                <a:schemeClr val="accent1"/>
              </a:buClr>
              <a:buSzPct val="85000"/>
              <a:buFont typeface="Arial"/>
              <a:buChar char="•"/>
            </a:pPr>
            <a:r>
              <a:rPr lang="en-US" sz="2800" b="1" i="0" u="none" strike="noStrike" cap="none">
                <a:solidFill>
                  <a:schemeClr val="dk1"/>
                </a:solidFill>
                <a:latin typeface="Questrial"/>
                <a:ea typeface="Questrial"/>
                <a:cs typeface="Questrial"/>
                <a:sym typeface="Questrial"/>
              </a:rPr>
              <a:t>Tantrums: </a:t>
            </a:r>
            <a:r>
              <a:rPr lang="en-US" sz="2800" b="0" i="1" u="none" strike="noStrike" cap="none">
                <a:solidFill>
                  <a:schemeClr val="dk1"/>
                </a:solidFill>
                <a:latin typeface="Questrial"/>
                <a:ea typeface="Questrial"/>
                <a:cs typeface="Questrial"/>
                <a:sym typeface="Questrial"/>
              </a:rPr>
              <a:t>number of times </a:t>
            </a:r>
            <a:r>
              <a:rPr lang="en-US" sz="2800" b="0" i="0" u="none" strike="noStrike" cap="none">
                <a:solidFill>
                  <a:schemeClr val="dk1"/>
                </a:solidFill>
                <a:latin typeface="Questrial"/>
                <a:ea typeface="Questrial"/>
                <a:cs typeface="Questrial"/>
                <a:sym typeface="Questrial"/>
              </a:rPr>
              <a:t>Johnny engages in (1) screaming, (2) kicking furniture or people, and (3) throwing objects.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ctrTitle"/>
          </p:nvPr>
        </p:nvSpPr>
        <p:spPr>
          <a:xfrm>
            <a:off x="152400" y="57158"/>
            <a:ext cx="6019799" cy="144541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5400" b="0" i="0" u="none" strike="noStrike" cap="none">
                <a:solidFill>
                  <a:srgbClr val="CC0000"/>
                </a:solidFill>
                <a:latin typeface="Questrial"/>
                <a:ea typeface="Questrial"/>
                <a:cs typeface="Questrial"/>
                <a:sym typeface="Questrial"/>
              </a:rPr>
              <a:t>Activity</a:t>
            </a:r>
          </a:p>
        </p:txBody>
      </p:sp>
      <p:sp>
        <p:nvSpPr>
          <p:cNvPr id="595" name="Shape 595"/>
          <p:cNvSpPr txBox="1">
            <a:spLocks noGrp="1"/>
          </p:cNvSpPr>
          <p:nvPr>
            <p:ph type="subTitle" idx="1"/>
          </p:nvPr>
        </p:nvSpPr>
        <p:spPr>
          <a:xfrm>
            <a:off x="152400" y="1657355"/>
            <a:ext cx="5334000" cy="2045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endParaRPr sz="2800" b="0" i="0" u="none" strike="noStrike" cap="none">
              <a:solidFill>
                <a:srgbClr val="3F3F3F"/>
              </a:solidFill>
              <a:latin typeface="Questrial"/>
              <a:ea typeface="Questrial"/>
              <a:cs typeface="Questrial"/>
              <a:sym typeface="Questrial"/>
            </a:endParaRPr>
          </a:p>
          <a:p>
            <a:pPr marL="457200" marR="0" lvl="0" indent="-457200" algn="l" rtl="0">
              <a:spcBef>
                <a:spcPts val="560"/>
              </a:spcBef>
              <a:spcAft>
                <a:spcPts val="0"/>
              </a:spcAft>
              <a:buClr>
                <a:schemeClr val="accent1"/>
              </a:buClr>
              <a:buSzPct val="85000"/>
              <a:buFont typeface="Arial"/>
              <a:buChar char="•"/>
            </a:pPr>
            <a:r>
              <a:rPr lang="en-US" sz="2800" b="0" i="0" u="none" strike="noStrike" cap="none">
                <a:solidFill>
                  <a:srgbClr val="3F3F3F"/>
                </a:solidFill>
                <a:latin typeface="Questrial"/>
                <a:ea typeface="Questrial"/>
                <a:cs typeface="Questrial"/>
                <a:sym typeface="Questrial"/>
              </a:rPr>
              <a:t>Review page 2 of the </a:t>
            </a:r>
            <a:r>
              <a:rPr lang="en-US" sz="2800" b="0" i="0" strike="noStrike" cap="none">
                <a:solidFill>
                  <a:srgbClr val="000000"/>
                </a:solidFill>
                <a:latin typeface="Questrial"/>
                <a:ea typeface="Questrial"/>
                <a:cs typeface="Questrial"/>
                <a:sym typeface="Questrial"/>
                <a:hlinkClick r:id="rId3"/>
              </a:rPr>
              <a:t>VTPBiS Intensive Level BSP</a:t>
            </a:r>
            <a:r>
              <a:rPr lang="en-US" sz="2800" b="0" i="0" u="none" strike="noStrike" cap="none">
                <a:solidFill>
                  <a:srgbClr val="3F3F3F"/>
                </a:solidFill>
                <a:latin typeface="Questrial"/>
                <a:ea typeface="Questrial"/>
                <a:cs typeface="Questrial"/>
                <a:sym typeface="Questrial"/>
              </a:rPr>
              <a:t> and complete Stage 2: </a:t>
            </a:r>
            <a:r>
              <a:rPr lang="en-US"/>
              <a:t>G</a:t>
            </a:r>
            <a:r>
              <a:rPr lang="en-US" sz="2800" b="0" i="0" u="none" strike="noStrike" cap="none">
                <a:solidFill>
                  <a:srgbClr val="3F3F3F"/>
                </a:solidFill>
                <a:latin typeface="Questrial"/>
                <a:ea typeface="Questrial"/>
                <a:cs typeface="Questrial"/>
                <a:sym typeface="Questrial"/>
              </a:rPr>
              <a:t>oals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Shape 600"/>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Reminder:  </a:t>
            </a:r>
            <a:r>
              <a:rPr lang="en-US" sz="4000" b="0" i="0" u="none" strike="noStrike" cap="none">
                <a:solidFill>
                  <a:schemeClr val="lt1"/>
                </a:solidFill>
                <a:latin typeface="Questrial"/>
                <a:ea typeface="Questrial"/>
                <a:cs typeface="Questrial"/>
                <a:sym typeface="Questrial"/>
              </a:rPr>
              <a:t>FBA Hypothesis</a:t>
            </a:r>
          </a:p>
        </p:txBody>
      </p:sp>
      <p:grpSp>
        <p:nvGrpSpPr>
          <p:cNvPr id="601" name="Shape 601"/>
          <p:cNvGrpSpPr/>
          <p:nvPr/>
        </p:nvGrpSpPr>
        <p:grpSpPr>
          <a:xfrm>
            <a:off x="274019" y="1583069"/>
            <a:ext cx="8644997" cy="948733"/>
            <a:chOff x="3615" y="211432"/>
            <a:chExt cx="8222367" cy="948733"/>
          </a:xfrm>
        </p:grpSpPr>
        <p:sp>
          <p:nvSpPr>
            <p:cNvPr id="602" name="Shape 602"/>
            <p:cNvSpPr/>
            <p:nvPr/>
          </p:nvSpPr>
          <p:spPr>
            <a:xfrm>
              <a:off x="3615" y="211432"/>
              <a:ext cx="1581224" cy="948733"/>
            </a:xfrm>
            <a:prstGeom prst="roundRect">
              <a:avLst>
                <a:gd name="adj" fmla="val 10000"/>
              </a:avLst>
            </a:prstGeom>
            <a:solidFill>
              <a:srgbClr val="DB581B"/>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3" name="Shape 603"/>
            <p:cNvSpPr txBox="1"/>
            <p:nvPr/>
          </p:nvSpPr>
          <p:spPr>
            <a:xfrm>
              <a:off x="31402" y="239218"/>
              <a:ext cx="1525649" cy="893159"/>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solidFill>
                    <a:schemeClr val="lt1"/>
                  </a:solidFill>
                  <a:latin typeface="Questrial"/>
                  <a:ea typeface="Questrial"/>
                  <a:cs typeface="Questrial"/>
                  <a:sym typeface="Questrial"/>
                </a:rPr>
                <a:t>Setting</a:t>
              </a:r>
            </a:p>
          </p:txBody>
        </p:sp>
        <p:sp>
          <p:nvSpPr>
            <p:cNvPr id="604" name="Shape 604"/>
            <p:cNvSpPr/>
            <p:nvPr/>
          </p:nvSpPr>
          <p:spPr>
            <a:xfrm>
              <a:off x="1742963" y="489727"/>
              <a:ext cx="335218" cy="392142"/>
            </a:xfrm>
            <a:prstGeom prst="rightArrow">
              <a:avLst>
                <a:gd name="adj1" fmla="val 60000"/>
                <a:gd name="adj2" fmla="val 50000"/>
              </a:avLst>
            </a:prstGeom>
            <a:solidFill>
              <a:srgbClr val="DB581B"/>
            </a:solidFill>
            <a:ln>
              <a:noFill/>
            </a:ln>
          </p:spPr>
          <p:txBody>
            <a:bodyPr lIns="91425" tIns="91425" rIns="91425" bIns="91425" anchor="ctr" anchorCtr="0">
              <a:noAutofit/>
            </a:bodyPr>
            <a:lstStyle/>
            <a:p>
              <a:pPr lvl="0">
                <a:spcBef>
                  <a:spcPts val="0"/>
                </a:spcBef>
                <a:buNone/>
              </a:pPr>
              <a:endParaRPr/>
            </a:p>
          </p:txBody>
        </p:sp>
        <p:sp>
          <p:nvSpPr>
            <p:cNvPr id="605" name="Shape 605"/>
            <p:cNvSpPr txBox="1"/>
            <p:nvPr/>
          </p:nvSpPr>
          <p:spPr>
            <a:xfrm>
              <a:off x="1742963" y="568156"/>
              <a:ext cx="234653" cy="23528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Arial"/>
                <a:ea typeface="Arial"/>
                <a:cs typeface="Arial"/>
                <a:sym typeface="Arial"/>
              </a:endParaRPr>
            </a:p>
          </p:txBody>
        </p:sp>
        <p:sp>
          <p:nvSpPr>
            <p:cNvPr id="606" name="Shape 606"/>
            <p:cNvSpPr/>
            <p:nvPr/>
          </p:nvSpPr>
          <p:spPr>
            <a:xfrm>
              <a:off x="2217330" y="211432"/>
              <a:ext cx="1581224" cy="948733"/>
            </a:xfrm>
            <a:prstGeom prst="roundRect">
              <a:avLst>
                <a:gd name="adj" fmla="val 10000"/>
              </a:avLst>
            </a:prstGeom>
            <a:solidFill>
              <a:srgbClr val="CCCB2E"/>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7" name="Shape 607"/>
            <p:cNvSpPr txBox="1"/>
            <p:nvPr/>
          </p:nvSpPr>
          <p:spPr>
            <a:xfrm>
              <a:off x="2245116" y="239218"/>
              <a:ext cx="1525649" cy="893159"/>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solidFill>
                    <a:schemeClr val="lt1"/>
                  </a:solidFill>
                  <a:latin typeface="Arial"/>
                  <a:ea typeface="Arial"/>
                  <a:cs typeface="Arial"/>
                  <a:sym typeface="Arial"/>
                </a:rPr>
                <a:t>Antecedent</a:t>
              </a:r>
            </a:p>
          </p:txBody>
        </p:sp>
        <p:sp>
          <p:nvSpPr>
            <p:cNvPr id="608" name="Shape 608"/>
            <p:cNvSpPr/>
            <p:nvPr/>
          </p:nvSpPr>
          <p:spPr>
            <a:xfrm>
              <a:off x="3956676" y="489727"/>
              <a:ext cx="335218" cy="392142"/>
            </a:xfrm>
            <a:prstGeom prst="rightArrow">
              <a:avLst>
                <a:gd name="adj1" fmla="val 60000"/>
                <a:gd name="adj2" fmla="val 50000"/>
              </a:avLst>
            </a:prstGeom>
            <a:solidFill>
              <a:srgbClr val="CCCB2E"/>
            </a:solidFill>
            <a:ln>
              <a:noFill/>
            </a:ln>
          </p:spPr>
          <p:txBody>
            <a:bodyPr lIns="91425" tIns="91425" rIns="91425" bIns="91425" anchor="ctr" anchorCtr="0">
              <a:noAutofit/>
            </a:bodyPr>
            <a:lstStyle/>
            <a:p>
              <a:pPr lvl="0">
                <a:spcBef>
                  <a:spcPts val="0"/>
                </a:spcBef>
                <a:buNone/>
              </a:pPr>
              <a:endParaRPr/>
            </a:p>
          </p:txBody>
        </p:sp>
        <p:sp>
          <p:nvSpPr>
            <p:cNvPr id="609" name="Shape 609"/>
            <p:cNvSpPr txBox="1"/>
            <p:nvPr/>
          </p:nvSpPr>
          <p:spPr>
            <a:xfrm>
              <a:off x="3956676" y="568156"/>
              <a:ext cx="234653" cy="23528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Arial"/>
                <a:ea typeface="Arial"/>
                <a:cs typeface="Arial"/>
                <a:sym typeface="Arial"/>
              </a:endParaRPr>
            </a:p>
          </p:txBody>
        </p:sp>
        <p:sp>
          <p:nvSpPr>
            <p:cNvPr id="610" name="Shape 610"/>
            <p:cNvSpPr/>
            <p:nvPr/>
          </p:nvSpPr>
          <p:spPr>
            <a:xfrm>
              <a:off x="4431044" y="211432"/>
              <a:ext cx="1581224" cy="948733"/>
            </a:xfrm>
            <a:prstGeom prst="roundRect">
              <a:avLst>
                <a:gd name="adj" fmla="val 10000"/>
              </a:avLst>
            </a:prstGeom>
            <a:solidFill>
              <a:srgbClr val="8FB8D3"/>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1" name="Shape 611"/>
            <p:cNvSpPr txBox="1"/>
            <p:nvPr/>
          </p:nvSpPr>
          <p:spPr>
            <a:xfrm>
              <a:off x="4458830" y="239218"/>
              <a:ext cx="1525649" cy="893159"/>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solidFill>
                    <a:schemeClr val="lt1"/>
                  </a:solidFill>
                  <a:latin typeface="Arial"/>
                  <a:ea typeface="Arial"/>
                  <a:cs typeface="Arial"/>
                  <a:sym typeface="Arial"/>
                </a:rPr>
                <a:t>Behavior</a:t>
              </a:r>
            </a:p>
          </p:txBody>
        </p:sp>
        <p:sp>
          <p:nvSpPr>
            <p:cNvPr id="612" name="Shape 612"/>
            <p:cNvSpPr/>
            <p:nvPr/>
          </p:nvSpPr>
          <p:spPr>
            <a:xfrm>
              <a:off x="6170391" y="489727"/>
              <a:ext cx="335218" cy="392142"/>
            </a:xfrm>
            <a:prstGeom prst="rightArrow">
              <a:avLst>
                <a:gd name="adj1" fmla="val 60000"/>
                <a:gd name="adj2" fmla="val 50000"/>
              </a:avLst>
            </a:prstGeom>
            <a:solidFill>
              <a:srgbClr val="8FB8D3"/>
            </a:solidFill>
            <a:ln>
              <a:noFill/>
            </a:ln>
          </p:spPr>
          <p:txBody>
            <a:bodyPr lIns="91425" tIns="91425" rIns="91425" bIns="91425" anchor="ctr" anchorCtr="0">
              <a:noAutofit/>
            </a:bodyPr>
            <a:lstStyle/>
            <a:p>
              <a:pPr lvl="0">
                <a:spcBef>
                  <a:spcPts val="0"/>
                </a:spcBef>
                <a:buNone/>
              </a:pPr>
              <a:endParaRPr/>
            </a:p>
          </p:txBody>
        </p:sp>
        <p:sp>
          <p:nvSpPr>
            <p:cNvPr id="613" name="Shape 613"/>
            <p:cNvSpPr txBox="1"/>
            <p:nvPr/>
          </p:nvSpPr>
          <p:spPr>
            <a:xfrm>
              <a:off x="6170391" y="568156"/>
              <a:ext cx="234653" cy="23528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500">
                <a:solidFill>
                  <a:schemeClr val="lt1"/>
                </a:solidFill>
                <a:latin typeface="Arial"/>
                <a:ea typeface="Arial"/>
                <a:cs typeface="Arial"/>
                <a:sym typeface="Arial"/>
              </a:endParaRPr>
            </a:p>
          </p:txBody>
        </p:sp>
        <p:sp>
          <p:nvSpPr>
            <p:cNvPr id="614" name="Shape 614"/>
            <p:cNvSpPr/>
            <p:nvPr/>
          </p:nvSpPr>
          <p:spPr>
            <a:xfrm>
              <a:off x="6644759" y="211432"/>
              <a:ext cx="1581224" cy="948733"/>
            </a:xfrm>
            <a:prstGeom prst="roundRect">
              <a:avLst>
                <a:gd name="adj" fmla="val 10000"/>
              </a:avLst>
            </a:prstGeom>
            <a:solidFill>
              <a:schemeClr val="accent5"/>
            </a:solidFill>
            <a:ln w="4445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5" name="Shape 615"/>
            <p:cNvSpPr txBox="1"/>
            <p:nvPr/>
          </p:nvSpPr>
          <p:spPr>
            <a:xfrm>
              <a:off x="6563160" y="239212"/>
              <a:ext cx="1635000" cy="893100"/>
            </a:xfrm>
            <a:prstGeom prst="rect">
              <a:avLst/>
            </a:prstGeom>
            <a:noFill/>
            <a:ln>
              <a:noFill/>
            </a:ln>
          </p:spPr>
          <p:txBody>
            <a:bodyPr lIns="72375" tIns="72375" rIns="72375" bIns="72375" anchor="ctr" anchorCtr="0">
              <a:noAutofit/>
            </a:bodyPr>
            <a:lstStyle/>
            <a:p>
              <a:pPr marL="0" marR="0" lvl="0" indent="0" algn="ctr" rtl="0">
                <a:lnSpc>
                  <a:spcPct val="90000"/>
                </a:lnSpc>
                <a:spcBef>
                  <a:spcPts val="0"/>
                </a:spcBef>
                <a:spcAft>
                  <a:spcPts val="0"/>
                </a:spcAft>
                <a:buSzPct val="25000"/>
                <a:buNone/>
              </a:pPr>
              <a:r>
                <a:rPr lang="en-US" sz="1900">
                  <a:solidFill>
                    <a:schemeClr val="lt1"/>
                  </a:solidFill>
                  <a:latin typeface="Arial"/>
                  <a:ea typeface="Arial"/>
                  <a:cs typeface="Arial"/>
                  <a:sym typeface="Arial"/>
                </a:rPr>
                <a:t>Consequence</a:t>
              </a:r>
            </a:p>
          </p:txBody>
        </p:sp>
      </p:grpSp>
      <p:sp>
        <p:nvSpPr>
          <p:cNvPr id="616" name="Shape 616"/>
          <p:cNvSpPr txBox="1"/>
          <p:nvPr/>
        </p:nvSpPr>
        <p:spPr>
          <a:xfrm>
            <a:off x="381000" y="2457450"/>
            <a:ext cx="2057400" cy="14773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Questrial"/>
                <a:ea typeface="Questrial"/>
                <a:cs typeface="Questrial"/>
                <a:sym typeface="Questrial"/>
              </a:rPr>
              <a:t>Typically on days when he has worked alone for 30 min… </a:t>
            </a:r>
          </a:p>
        </p:txBody>
      </p:sp>
      <p:sp>
        <p:nvSpPr>
          <p:cNvPr id="617" name="Shape 617"/>
          <p:cNvSpPr txBox="1"/>
          <p:nvPr/>
        </p:nvSpPr>
        <p:spPr>
          <a:xfrm>
            <a:off x="2565400" y="2457458"/>
            <a:ext cx="2057400" cy="1200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Questrial"/>
                <a:ea typeface="Questrial"/>
                <a:cs typeface="Questrial"/>
                <a:sym typeface="Questrial"/>
              </a:rPr>
              <a:t>when given math work sheets &amp; other assignments…</a:t>
            </a:r>
          </a:p>
        </p:txBody>
      </p:sp>
      <p:sp>
        <p:nvSpPr>
          <p:cNvPr id="618" name="Shape 618"/>
          <p:cNvSpPr txBox="1"/>
          <p:nvPr/>
        </p:nvSpPr>
        <p:spPr>
          <a:xfrm>
            <a:off x="4749800" y="2457450"/>
            <a:ext cx="2057400" cy="92332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Questrial"/>
                <a:ea typeface="Questrial"/>
                <a:cs typeface="Questrial"/>
                <a:sym typeface="Questrial"/>
              </a:rPr>
              <a:t>he doesn’t do his work and uses profanity.</a:t>
            </a:r>
          </a:p>
        </p:txBody>
      </p:sp>
      <p:sp>
        <p:nvSpPr>
          <p:cNvPr id="619" name="Shape 619"/>
          <p:cNvSpPr txBox="1"/>
          <p:nvPr/>
        </p:nvSpPr>
        <p:spPr>
          <a:xfrm>
            <a:off x="6934200" y="2457450"/>
            <a:ext cx="2057400" cy="147732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800">
                <a:solidFill>
                  <a:schemeClr val="dk1"/>
                </a:solidFill>
                <a:latin typeface="Questrial"/>
                <a:ea typeface="Questrial"/>
                <a:cs typeface="Questrial"/>
                <a:sym typeface="Questrial"/>
              </a:rPr>
              <a:t>His work doesn’t get completed and he avoids teacher requests.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Shape 624"/>
          <p:cNvSpPr txBox="1">
            <a:spLocks noGrp="1"/>
          </p:cNvSpPr>
          <p:nvPr>
            <p:ph type="ctrTitle"/>
          </p:nvPr>
        </p:nvSpPr>
        <p:spPr>
          <a:xfrm>
            <a:off x="152400" y="135050"/>
            <a:ext cx="6019800" cy="10806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5400" b="0" i="0" u="none" strike="noStrike" cap="none">
                <a:solidFill>
                  <a:srgbClr val="CC0000"/>
                </a:solidFill>
                <a:latin typeface="Questrial"/>
                <a:ea typeface="Questrial"/>
                <a:cs typeface="Questrial"/>
                <a:sym typeface="Questrial"/>
              </a:rPr>
              <a:t>Activity</a:t>
            </a:r>
          </a:p>
        </p:txBody>
      </p:sp>
      <p:sp>
        <p:nvSpPr>
          <p:cNvPr id="625" name="Shape 625"/>
          <p:cNvSpPr txBox="1">
            <a:spLocks noGrp="1"/>
          </p:cNvSpPr>
          <p:nvPr>
            <p:ph type="subTitle" idx="1"/>
          </p:nvPr>
        </p:nvSpPr>
        <p:spPr>
          <a:xfrm>
            <a:off x="152400" y="1271800"/>
            <a:ext cx="5486400" cy="2671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a:t>C</a:t>
            </a:r>
            <a:r>
              <a:rPr lang="en-US" sz="2800" b="0" i="0" u="none" strike="noStrike" cap="none">
                <a:solidFill>
                  <a:srgbClr val="3F3F3F"/>
                </a:solidFill>
                <a:latin typeface="Questrial"/>
                <a:ea typeface="Questrial"/>
                <a:cs typeface="Questrial"/>
                <a:sym typeface="Questrial"/>
              </a:rPr>
              <a:t>omplete </a:t>
            </a:r>
            <a:r>
              <a:rPr lang="en-US"/>
              <a:t>a</a:t>
            </a:r>
            <a:r>
              <a:rPr lang="en-US" sz="2800" b="0" i="0" u="none" strike="noStrike" cap="none">
                <a:solidFill>
                  <a:srgbClr val="3F3F3F"/>
                </a:solidFill>
                <a:latin typeface="Questrial"/>
                <a:ea typeface="Questrial"/>
                <a:cs typeface="Questrial"/>
                <a:sym typeface="Questrial"/>
              </a:rPr>
              <a:t> competing behavior pathway for your student</a:t>
            </a:r>
          </a:p>
          <a:p>
            <a:pPr marL="0" marR="0" lvl="0" indent="0" algn="l" rtl="0">
              <a:spcBef>
                <a:spcPts val="0"/>
              </a:spcBef>
              <a:spcAft>
                <a:spcPts val="0"/>
              </a:spcAft>
              <a:buClr>
                <a:schemeClr val="accent1"/>
              </a:buClr>
              <a:buSzPct val="25000"/>
              <a:buFont typeface="Arial"/>
              <a:buNone/>
            </a:pPr>
            <a:endParaRPr/>
          </a:p>
          <a:p>
            <a:pPr marL="0" marR="0" lvl="0" indent="0" algn="l" rtl="0">
              <a:spcBef>
                <a:spcPts val="0"/>
              </a:spcBef>
              <a:spcAft>
                <a:spcPts val="0"/>
              </a:spcAft>
              <a:buClr>
                <a:schemeClr val="accent1"/>
              </a:buClr>
              <a:buSzPct val="25000"/>
              <a:buFont typeface="Arial"/>
              <a:buNone/>
            </a:pPr>
            <a:r>
              <a:rPr lang="en-US" sz="2400" b="1"/>
              <a:t>Note: </a:t>
            </a:r>
            <a:r>
              <a:rPr lang="en-US" sz="2400"/>
              <a:t> This is the end result of Stage 3, Assessment, which is your FBA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Shape 631"/>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BSP Strategies Based on FBA</a:t>
            </a:r>
          </a:p>
        </p:txBody>
      </p:sp>
      <p:grpSp>
        <p:nvGrpSpPr>
          <p:cNvPr id="632" name="Shape 632"/>
          <p:cNvGrpSpPr/>
          <p:nvPr/>
        </p:nvGrpSpPr>
        <p:grpSpPr>
          <a:xfrm>
            <a:off x="457200" y="1201318"/>
            <a:ext cx="8229600" cy="3655261"/>
            <a:chOff x="0" y="1168"/>
            <a:chExt cx="8229600" cy="3655261"/>
          </a:xfrm>
        </p:grpSpPr>
        <p:sp>
          <p:nvSpPr>
            <p:cNvPr id="633" name="Shape 633"/>
            <p:cNvSpPr/>
            <p:nvPr/>
          </p:nvSpPr>
          <p:spPr>
            <a:xfrm>
              <a:off x="0" y="207809"/>
              <a:ext cx="8229600" cy="595349"/>
            </a:xfrm>
            <a:prstGeom prst="rect">
              <a:avLst/>
            </a:prstGeom>
            <a:solidFill>
              <a:schemeClr val="lt1">
                <a:alpha val="89803"/>
              </a:schemeClr>
            </a:solidFill>
            <a:ln w="26425" cap="flat" cmpd="sng">
              <a:solidFill>
                <a:srgbClr val="DB581B"/>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4" name="Shape 634"/>
            <p:cNvSpPr txBox="1"/>
            <p:nvPr/>
          </p:nvSpPr>
          <p:spPr>
            <a:xfrm>
              <a:off x="0" y="207809"/>
              <a:ext cx="8229600" cy="595349"/>
            </a:xfrm>
            <a:prstGeom prst="rect">
              <a:avLst/>
            </a:prstGeom>
            <a:noFill/>
            <a:ln>
              <a:noFill/>
            </a:ln>
          </p:spPr>
          <p:txBody>
            <a:bodyPr lIns="638700" tIns="291575" rIns="638700" bIns="99550" anchor="t" anchorCtr="0">
              <a:noAutofit/>
            </a:bodyPr>
            <a:lstStyle/>
            <a:p>
              <a:pPr marL="114300" marR="0" lvl="1" indent="-114300" algn="l" rtl="0">
                <a:lnSpc>
                  <a:spcPct val="90000"/>
                </a:lnSpc>
                <a:spcBef>
                  <a:spcPts val="0"/>
                </a:spcBef>
                <a:spcAft>
                  <a:spcPts val="0"/>
                </a:spcAft>
                <a:buClr>
                  <a:schemeClr val="dk1"/>
                </a:buClr>
                <a:buSzPct val="100000"/>
                <a:buFont typeface="Questrial"/>
                <a:buChar char="•"/>
              </a:pPr>
              <a:r>
                <a:rPr lang="en-US" sz="1400" b="0" i="0" u="none" strike="noStrike" cap="none">
                  <a:solidFill>
                    <a:schemeClr val="dk1"/>
                  </a:solidFill>
                  <a:latin typeface="Questrial"/>
                  <a:ea typeface="Questrial"/>
                  <a:cs typeface="Questrial"/>
                  <a:sym typeface="Questrial"/>
                </a:rPr>
                <a:t>Understanding and addressing precipitating factors (if possible)</a:t>
              </a:r>
            </a:p>
          </p:txBody>
        </p:sp>
        <p:sp>
          <p:nvSpPr>
            <p:cNvPr id="635" name="Shape 635"/>
            <p:cNvSpPr/>
            <p:nvPr/>
          </p:nvSpPr>
          <p:spPr>
            <a:xfrm>
              <a:off x="411479" y="1168"/>
              <a:ext cx="5760720" cy="413279"/>
            </a:xfrm>
            <a:prstGeom prst="roundRect">
              <a:avLst>
                <a:gd name="adj" fmla="val 16667"/>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6" name="Shape 636"/>
            <p:cNvSpPr txBox="1"/>
            <p:nvPr/>
          </p:nvSpPr>
          <p:spPr>
            <a:xfrm>
              <a:off x="431654" y="21344"/>
              <a:ext cx="5720370" cy="372930"/>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400" b="1">
                  <a:solidFill>
                    <a:schemeClr val="lt1"/>
                  </a:solidFill>
                  <a:latin typeface="Questrial"/>
                  <a:ea typeface="Questrial"/>
                  <a:cs typeface="Questrial"/>
                  <a:sym typeface="Questrial"/>
                </a:rPr>
                <a:t>Setting Event Strategies</a:t>
              </a:r>
              <a:r>
                <a:rPr lang="en-US" sz="1400">
                  <a:solidFill>
                    <a:schemeClr val="lt1"/>
                  </a:solidFill>
                  <a:latin typeface="Questrial"/>
                  <a:ea typeface="Questrial"/>
                  <a:cs typeface="Questrial"/>
                  <a:sym typeface="Questrial"/>
                </a:rPr>
                <a:t> </a:t>
              </a:r>
            </a:p>
          </p:txBody>
        </p:sp>
        <p:sp>
          <p:nvSpPr>
            <p:cNvPr id="637" name="Shape 637"/>
            <p:cNvSpPr/>
            <p:nvPr/>
          </p:nvSpPr>
          <p:spPr>
            <a:xfrm>
              <a:off x="0" y="1085400"/>
              <a:ext cx="8229600" cy="595349"/>
            </a:xfrm>
            <a:prstGeom prst="rect">
              <a:avLst/>
            </a:prstGeom>
            <a:solidFill>
              <a:schemeClr val="lt1">
                <a:alpha val="89803"/>
              </a:schemeClr>
            </a:solidFill>
            <a:ln w="26425" cap="flat" cmpd="sng">
              <a:solidFill>
                <a:srgbClr val="CCCB2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8" name="Shape 638"/>
            <p:cNvSpPr txBox="1"/>
            <p:nvPr/>
          </p:nvSpPr>
          <p:spPr>
            <a:xfrm>
              <a:off x="0" y="1085400"/>
              <a:ext cx="8229600" cy="595349"/>
            </a:xfrm>
            <a:prstGeom prst="rect">
              <a:avLst/>
            </a:prstGeom>
            <a:noFill/>
            <a:ln>
              <a:noFill/>
            </a:ln>
          </p:spPr>
          <p:txBody>
            <a:bodyPr lIns="638700" tIns="291575" rIns="638700" bIns="99550" anchor="t" anchorCtr="0">
              <a:noAutofit/>
            </a:bodyPr>
            <a:lstStyle/>
            <a:p>
              <a:pPr marL="114300" marR="0" lvl="1" indent="-114300" algn="l" rtl="0">
                <a:lnSpc>
                  <a:spcPct val="90000"/>
                </a:lnSpc>
                <a:spcBef>
                  <a:spcPts val="0"/>
                </a:spcBef>
                <a:spcAft>
                  <a:spcPts val="0"/>
                </a:spcAft>
                <a:buClr>
                  <a:schemeClr val="dk1"/>
                </a:buClr>
                <a:buSzPct val="100000"/>
                <a:buFont typeface="Questrial"/>
                <a:buChar char="•"/>
              </a:pPr>
              <a:r>
                <a:rPr lang="en-US" sz="1400" b="0" i="0" u="none" strike="noStrike" cap="none">
                  <a:solidFill>
                    <a:schemeClr val="dk1"/>
                  </a:solidFill>
                  <a:latin typeface="Questrial"/>
                  <a:ea typeface="Questrial"/>
                  <a:cs typeface="Questrial"/>
                  <a:sym typeface="Questrial"/>
                </a:rPr>
                <a:t>Redesigning the learning and environments to prevent problem behaviors</a:t>
              </a:r>
            </a:p>
          </p:txBody>
        </p:sp>
        <p:sp>
          <p:nvSpPr>
            <p:cNvPr id="639" name="Shape 639"/>
            <p:cNvSpPr/>
            <p:nvPr/>
          </p:nvSpPr>
          <p:spPr>
            <a:xfrm>
              <a:off x="411479" y="878759"/>
              <a:ext cx="5760720" cy="413279"/>
            </a:xfrm>
            <a:prstGeom prst="roundRect">
              <a:avLst>
                <a:gd name="adj" fmla="val 16667"/>
              </a:avLst>
            </a:prstGeom>
            <a:solidFill>
              <a:srgbClr val="CCCB2E"/>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0" name="Shape 640"/>
            <p:cNvSpPr txBox="1"/>
            <p:nvPr/>
          </p:nvSpPr>
          <p:spPr>
            <a:xfrm>
              <a:off x="431654" y="898934"/>
              <a:ext cx="5720370" cy="372930"/>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400" b="1">
                  <a:solidFill>
                    <a:schemeClr val="lt1"/>
                  </a:solidFill>
                  <a:latin typeface="Questrial"/>
                  <a:ea typeface="Questrial"/>
                  <a:cs typeface="Questrial"/>
                  <a:sym typeface="Questrial"/>
                </a:rPr>
                <a:t>Antecedent Strategies </a:t>
              </a:r>
            </a:p>
          </p:txBody>
        </p:sp>
        <p:sp>
          <p:nvSpPr>
            <p:cNvPr id="641" name="Shape 641"/>
            <p:cNvSpPr/>
            <p:nvPr/>
          </p:nvSpPr>
          <p:spPr>
            <a:xfrm>
              <a:off x="0" y="1962990"/>
              <a:ext cx="8229600" cy="595349"/>
            </a:xfrm>
            <a:prstGeom prst="rect">
              <a:avLst/>
            </a:prstGeom>
            <a:solidFill>
              <a:schemeClr val="lt1">
                <a:alpha val="89803"/>
              </a:schemeClr>
            </a:solidFill>
            <a:ln w="26425" cap="flat" cmpd="sng">
              <a:solidFill>
                <a:srgbClr val="8FB8D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2" name="Shape 642"/>
            <p:cNvSpPr txBox="1"/>
            <p:nvPr/>
          </p:nvSpPr>
          <p:spPr>
            <a:xfrm>
              <a:off x="0" y="1962990"/>
              <a:ext cx="8229600" cy="595349"/>
            </a:xfrm>
            <a:prstGeom prst="rect">
              <a:avLst/>
            </a:prstGeom>
            <a:noFill/>
            <a:ln>
              <a:noFill/>
            </a:ln>
          </p:spPr>
          <p:txBody>
            <a:bodyPr lIns="638700" tIns="291575" rIns="638700" bIns="99550" anchor="t" anchorCtr="0">
              <a:noAutofit/>
            </a:bodyPr>
            <a:lstStyle/>
            <a:p>
              <a:pPr marL="114300" marR="0" lvl="1" indent="-114300" algn="l" rtl="0">
                <a:lnSpc>
                  <a:spcPct val="90000"/>
                </a:lnSpc>
                <a:spcBef>
                  <a:spcPts val="0"/>
                </a:spcBef>
                <a:spcAft>
                  <a:spcPts val="0"/>
                </a:spcAft>
                <a:buClr>
                  <a:schemeClr val="dk1"/>
                </a:buClr>
                <a:buSzPct val="100000"/>
                <a:buFont typeface="Questrial"/>
                <a:buChar char="•"/>
              </a:pPr>
              <a:r>
                <a:rPr lang="en-US" sz="1400" b="0" i="0" u="none" strike="noStrike" cap="none">
                  <a:solidFill>
                    <a:schemeClr val="dk1"/>
                  </a:solidFill>
                  <a:latin typeface="Questrial"/>
                  <a:ea typeface="Questrial"/>
                  <a:cs typeface="Questrial"/>
                  <a:sym typeface="Questrial"/>
                </a:rPr>
                <a:t>defining, modeling, practicing new behaviors</a:t>
              </a:r>
            </a:p>
          </p:txBody>
        </p:sp>
        <p:sp>
          <p:nvSpPr>
            <p:cNvPr id="643" name="Shape 643"/>
            <p:cNvSpPr/>
            <p:nvPr/>
          </p:nvSpPr>
          <p:spPr>
            <a:xfrm>
              <a:off x="411479" y="1756350"/>
              <a:ext cx="5760720" cy="413279"/>
            </a:xfrm>
            <a:prstGeom prst="roundRect">
              <a:avLst>
                <a:gd name="adj" fmla="val 16667"/>
              </a:avLst>
            </a:prstGeom>
            <a:solidFill>
              <a:srgbClr val="8FB8D3"/>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4" name="Shape 644"/>
            <p:cNvSpPr txBox="1"/>
            <p:nvPr/>
          </p:nvSpPr>
          <p:spPr>
            <a:xfrm>
              <a:off x="431654" y="1776525"/>
              <a:ext cx="5720370" cy="372930"/>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400" b="1">
                  <a:solidFill>
                    <a:schemeClr val="lt1"/>
                  </a:solidFill>
                  <a:latin typeface="Questrial"/>
                  <a:ea typeface="Questrial"/>
                  <a:cs typeface="Questrial"/>
                  <a:sym typeface="Questrial"/>
                </a:rPr>
                <a:t>Teaching Strategies </a:t>
              </a:r>
            </a:p>
          </p:txBody>
        </p:sp>
        <p:sp>
          <p:nvSpPr>
            <p:cNvPr id="645" name="Shape 645"/>
            <p:cNvSpPr/>
            <p:nvPr/>
          </p:nvSpPr>
          <p:spPr>
            <a:xfrm>
              <a:off x="0" y="2840580"/>
              <a:ext cx="8229600" cy="815850"/>
            </a:xfrm>
            <a:prstGeom prst="rect">
              <a:avLst/>
            </a:prstGeom>
            <a:solidFill>
              <a:schemeClr val="lt1">
                <a:alpha val="89803"/>
              </a:schemeClr>
            </a:solidFill>
            <a:ln w="26425" cap="flat" cmpd="sng">
              <a:solidFill>
                <a:schemeClr val="accent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6" name="Shape 646"/>
            <p:cNvSpPr txBox="1"/>
            <p:nvPr/>
          </p:nvSpPr>
          <p:spPr>
            <a:xfrm>
              <a:off x="0" y="2840580"/>
              <a:ext cx="8229600" cy="815850"/>
            </a:xfrm>
            <a:prstGeom prst="rect">
              <a:avLst/>
            </a:prstGeom>
            <a:noFill/>
            <a:ln>
              <a:noFill/>
            </a:ln>
          </p:spPr>
          <p:txBody>
            <a:bodyPr lIns="638700" tIns="291575" rIns="638700" bIns="99550" anchor="t" anchorCtr="0">
              <a:noAutofit/>
            </a:bodyPr>
            <a:lstStyle/>
            <a:p>
              <a:pPr marL="114300" marR="0" lvl="1" indent="-114300" algn="l" rtl="0">
                <a:lnSpc>
                  <a:spcPct val="90000"/>
                </a:lnSpc>
                <a:spcBef>
                  <a:spcPts val="0"/>
                </a:spcBef>
                <a:spcAft>
                  <a:spcPts val="0"/>
                </a:spcAft>
                <a:buClr>
                  <a:schemeClr val="dk1"/>
                </a:buClr>
                <a:buSzPct val="100000"/>
                <a:buFont typeface="Questrial"/>
                <a:buChar char="•"/>
              </a:pPr>
              <a:r>
                <a:rPr lang="en-US" sz="1400" b="0" i="0" u="none" strike="noStrike" cap="none">
                  <a:solidFill>
                    <a:schemeClr val="dk1"/>
                  </a:solidFill>
                  <a:latin typeface="Questrial"/>
                  <a:ea typeface="Questrial"/>
                  <a:cs typeface="Questrial"/>
                  <a:sym typeface="Questrial"/>
                </a:rPr>
                <a:t>implementing specific to generalizable reinforcement</a:t>
              </a:r>
            </a:p>
            <a:p>
              <a:pPr marL="114300" marR="0" lvl="1" indent="-114300" algn="l" rtl="0">
                <a:lnSpc>
                  <a:spcPct val="90000"/>
                </a:lnSpc>
                <a:spcBef>
                  <a:spcPts val="210"/>
                </a:spcBef>
                <a:spcAft>
                  <a:spcPts val="0"/>
                </a:spcAft>
                <a:buClr>
                  <a:schemeClr val="dk1"/>
                </a:buClr>
                <a:buSzPct val="100000"/>
                <a:buFont typeface="Questrial"/>
                <a:buChar char="•"/>
              </a:pPr>
              <a:r>
                <a:rPr lang="en-US" sz="1400" b="0" i="0" u="none" strike="noStrike" cap="none">
                  <a:solidFill>
                    <a:schemeClr val="dk1"/>
                  </a:solidFill>
                  <a:latin typeface="Questrial"/>
                  <a:ea typeface="Questrial"/>
                  <a:cs typeface="Questrial"/>
                  <a:sym typeface="Questrial"/>
                </a:rPr>
                <a:t>teaching</a:t>
              </a:r>
            </a:p>
          </p:txBody>
        </p:sp>
        <p:sp>
          <p:nvSpPr>
            <p:cNvPr id="647" name="Shape 647"/>
            <p:cNvSpPr/>
            <p:nvPr/>
          </p:nvSpPr>
          <p:spPr>
            <a:xfrm>
              <a:off x="411479" y="2633939"/>
              <a:ext cx="5760720" cy="413279"/>
            </a:xfrm>
            <a:prstGeom prst="roundRect">
              <a:avLst>
                <a:gd name="adj" fmla="val 16667"/>
              </a:avLst>
            </a:prstGeom>
            <a:solidFill>
              <a:schemeClr val="accent5"/>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8" name="Shape 648"/>
            <p:cNvSpPr txBox="1"/>
            <p:nvPr/>
          </p:nvSpPr>
          <p:spPr>
            <a:xfrm>
              <a:off x="431654" y="2654114"/>
              <a:ext cx="5720370" cy="372930"/>
            </a:xfrm>
            <a:prstGeom prst="rect">
              <a:avLst/>
            </a:prstGeom>
            <a:noFill/>
            <a:ln>
              <a:noFill/>
            </a:ln>
          </p:spPr>
          <p:txBody>
            <a:bodyPr lIns="217725" tIns="0" rIns="217725" bIns="0" anchor="ctr" anchorCtr="0">
              <a:noAutofit/>
            </a:bodyPr>
            <a:lstStyle/>
            <a:p>
              <a:pPr marL="0" marR="0" lvl="0" indent="0" algn="l" rtl="0">
                <a:lnSpc>
                  <a:spcPct val="90000"/>
                </a:lnSpc>
                <a:spcBef>
                  <a:spcPts val="0"/>
                </a:spcBef>
                <a:spcAft>
                  <a:spcPts val="0"/>
                </a:spcAft>
                <a:buSzPct val="25000"/>
                <a:buNone/>
              </a:pPr>
              <a:r>
                <a:rPr lang="en-US" sz="1400" b="1">
                  <a:solidFill>
                    <a:schemeClr val="lt1"/>
                  </a:solidFill>
                  <a:latin typeface="Questrial"/>
                  <a:ea typeface="Questrial"/>
                  <a:cs typeface="Questrial"/>
                  <a:sym typeface="Questrial"/>
                </a:rPr>
                <a:t>Consequence Strategies </a:t>
              </a: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F-BSP Strategy Types</a:t>
            </a:r>
          </a:p>
        </p:txBody>
      </p:sp>
      <p:graphicFrame>
        <p:nvGraphicFramePr>
          <p:cNvPr id="655" name="Shape 655"/>
          <p:cNvGraphicFramePr/>
          <p:nvPr/>
        </p:nvGraphicFramePr>
        <p:xfrm>
          <a:off x="-123800" y="5"/>
          <a:ext cx="9189025" cy="5574025"/>
        </p:xfrm>
        <a:graphic>
          <a:graphicData uri="http://schemas.openxmlformats.org/drawingml/2006/table">
            <a:tbl>
              <a:tblPr firstRow="1" bandRow="1">
                <a:noFill/>
                <a:tableStyleId>{D2E98BDF-577A-4B3B-B394-3FC7B5856BC3}</a:tableStyleId>
              </a:tblPr>
              <a:tblGrid>
                <a:gridCol w="2331025"/>
                <a:gridCol w="2286000"/>
                <a:gridCol w="2286000"/>
                <a:gridCol w="2286000"/>
              </a:tblGrid>
              <a:tr h="476250">
                <a:tc>
                  <a:txBody>
                    <a:bodyPr/>
                    <a:lstStyle/>
                    <a:p>
                      <a:pPr marL="0" marR="0" lvl="0" indent="0" algn="ctr" rtl="0">
                        <a:spcBef>
                          <a:spcPts val="0"/>
                        </a:spcBef>
                        <a:buSzPct val="25000"/>
                        <a:buNone/>
                      </a:pPr>
                      <a:r>
                        <a:rPr lang="en-US" sz="1500" b="1">
                          <a:latin typeface="Questrial"/>
                          <a:ea typeface="Questrial"/>
                          <a:cs typeface="Questrial"/>
                          <a:sym typeface="Questrial"/>
                        </a:rPr>
                        <a:t>Setting</a:t>
                      </a:r>
                    </a:p>
                  </a:txBody>
                  <a:tcPr marL="91450" marR="91450" marT="34300" marB="34300" anchor="b"/>
                </a:tc>
                <a:tc>
                  <a:txBody>
                    <a:bodyPr/>
                    <a:lstStyle/>
                    <a:p>
                      <a:pPr marL="0" marR="0" lvl="0" indent="0" algn="ctr" rtl="0">
                        <a:spcBef>
                          <a:spcPts val="0"/>
                        </a:spcBef>
                        <a:buSzPct val="25000"/>
                        <a:buNone/>
                      </a:pPr>
                      <a:r>
                        <a:rPr lang="en-US" sz="1500" b="1">
                          <a:latin typeface="Questrial"/>
                          <a:ea typeface="Questrial"/>
                          <a:cs typeface="Questrial"/>
                          <a:sym typeface="Questrial"/>
                        </a:rPr>
                        <a:t>Antecedent</a:t>
                      </a:r>
                    </a:p>
                  </a:txBody>
                  <a:tcPr marL="91450" marR="91450" marT="34300" marB="34300" anchor="b"/>
                </a:tc>
                <a:tc>
                  <a:txBody>
                    <a:bodyPr/>
                    <a:lstStyle/>
                    <a:p>
                      <a:pPr marL="0" marR="0" lvl="0" indent="0" algn="ctr" rtl="0">
                        <a:spcBef>
                          <a:spcPts val="0"/>
                        </a:spcBef>
                        <a:buSzPct val="25000"/>
                        <a:buNone/>
                      </a:pPr>
                      <a:r>
                        <a:rPr lang="en-US" sz="1500" b="1">
                          <a:latin typeface="Questrial"/>
                          <a:ea typeface="Questrial"/>
                          <a:cs typeface="Questrial"/>
                          <a:sym typeface="Questrial"/>
                        </a:rPr>
                        <a:t>Behavior</a:t>
                      </a:r>
                    </a:p>
                  </a:txBody>
                  <a:tcPr marL="91450" marR="91450" marT="34300" marB="34300" anchor="b"/>
                </a:tc>
                <a:tc>
                  <a:txBody>
                    <a:bodyPr/>
                    <a:lstStyle/>
                    <a:p>
                      <a:pPr marL="0" marR="0" lvl="0" indent="0" algn="ctr" rtl="0">
                        <a:spcBef>
                          <a:spcPts val="0"/>
                        </a:spcBef>
                        <a:buSzPct val="25000"/>
                        <a:buNone/>
                      </a:pPr>
                      <a:r>
                        <a:rPr lang="en-US" sz="1500" b="1">
                          <a:latin typeface="Questrial"/>
                          <a:ea typeface="Questrial"/>
                          <a:cs typeface="Questrial"/>
                          <a:sym typeface="Questrial"/>
                        </a:rPr>
                        <a:t>Consequence</a:t>
                      </a:r>
                    </a:p>
                  </a:txBody>
                  <a:tcPr marL="91450" marR="91450" marT="34300" marB="34300" anchor="b"/>
                </a:tc>
              </a:tr>
              <a:tr h="5097775">
                <a:tc>
                  <a:txBody>
                    <a:bodyPr/>
                    <a:lstStyle/>
                    <a:p>
                      <a:pPr marL="285750" marR="0" lvl="0" indent="-285750" algn="l" rtl="0">
                        <a:spcBef>
                          <a:spcPts val="0"/>
                        </a:spcBef>
                        <a:spcAft>
                          <a:spcPts val="0"/>
                        </a:spcAft>
                        <a:buClr>
                          <a:schemeClr val="dk1"/>
                        </a:buClr>
                        <a:buSzPct val="100000"/>
                        <a:buFont typeface="Arial"/>
                        <a:buChar char="•"/>
                      </a:pPr>
                      <a:r>
                        <a:rPr lang="en-US" sz="1400">
                          <a:latin typeface="Questrial"/>
                          <a:ea typeface="Questrial"/>
                          <a:cs typeface="Questrial"/>
                          <a:sym typeface="Questrial"/>
                        </a:rPr>
                        <a:t>Adult attitudes &amp; actions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Strengthening relationships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Home-school communication</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Home-to-school reinforcement</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Engaging families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Coordination with community providers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Building a trauma-informed school</a:t>
                      </a:r>
                    </a:p>
                  </a:txBody>
                  <a:tcPr marL="91450" marR="91450" marT="34300" marB="34300"/>
                </a:tc>
                <a:tc>
                  <a:txBody>
                    <a:bodyPr/>
                    <a:lstStyle/>
                    <a:p>
                      <a:pPr marL="285750" marR="0" lvl="0" indent="-285750" algn="l" rtl="0">
                        <a:spcBef>
                          <a:spcPts val="0"/>
                        </a:spcBef>
                        <a:spcAft>
                          <a:spcPts val="0"/>
                        </a:spcAft>
                        <a:buClr>
                          <a:schemeClr val="dk1"/>
                        </a:buClr>
                        <a:buSzPct val="100000"/>
                        <a:buFont typeface="Arial"/>
                        <a:buChar char="•"/>
                      </a:pPr>
                      <a:r>
                        <a:rPr lang="en-US" sz="1400">
                          <a:latin typeface="Questrial"/>
                          <a:ea typeface="Questrial"/>
                          <a:cs typeface="Questrial"/>
                          <a:sym typeface="Questrial"/>
                        </a:rPr>
                        <a:t>Providing choices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Transition supports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Environmental supports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Curricular modification</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Adult verbal behavior</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Classroom management</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Increase noncontingent reinforcement</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Peer support</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Peer modeling</a:t>
                      </a:r>
                    </a:p>
                  </a:txBody>
                  <a:tcPr marL="91450" marR="91450" marT="34300" marB="34300"/>
                </a:tc>
                <a:tc>
                  <a:txBody>
                    <a:bodyPr/>
                    <a:lstStyle/>
                    <a:p>
                      <a:pPr marL="285750" marR="0" lvl="0" indent="-285750" algn="l" rtl="0">
                        <a:spcBef>
                          <a:spcPts val="0"/>
                        </a:spcBef>
                        <a:spcAft>
                          <a:spcPts val="0"/>
                        </a:spcAft>
                        <a:buClr>
                          <a:schemeClr val="dk1"/>
                        </a:buClr>
                        <a:buSzPct val="100000"/>
                        <a:buFont typeface="Arial"/>
                        <a:buChar char="•"/>
                      </a:pPr>
                      <a:r>
                        <a:rPr lang="en-US" sz="1400">
                          <a:latin typeface="Questrial"/>
                          <a:ea typeface="Questrial"/>
                          <a:cs typeface="Questrial"/>
                          <a:sym typeface="Questrial"/>
                        </a:rPr>
                        <a:t>Replacement behavior</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Academic skills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Problem-solving</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Coping </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Social skills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Teacher-pleasing behavior</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Learning skills </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Self-management</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Independent responding</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Increased engaged time</a:t>
                      </a:r>
                    </a:p>
                  </a:txBody>
                  <a:tcPr marL="91450" marR="91450" marT="34300" marB="34300"/>
                </a:tc>
                <a:tc>
                  <a:txBody>
                    <a:bodyPr/>
                    <a:lstStyle/>
                    <a:p>
                      <a:pPr marL="285750" marR="0" lvl="0" indent="-285750" algn="l" rtl="0">
                        <a:spcBef>
                          <a:spcPts val="0"/>
                        </a:spcBef>
                        <a:spcAft>
                          <a:spcPts val="0"/>
                        </a:spcAft>
                        <a:buClr>
                          <a:schemeClr val="dk1"/>
                        </a:buClr>
                        <a:buSzPct val="100000"/>
                        <a:buFont typeface="Arial"/>
                        <a:buChar char="•"/>
                      </a:pPr>
                      <a:r>
                        <a:rPr lang="en-US" sz="1400">
                          <a:latin typeface="Questrial"/>
                          <a:ea typeface="Questrial"/>
                          <a:cs typeface="Questrial"/>
                          <a:sym typeface="Questrial"/>
                        </a:rPr>
                        <a:t>Reinforce replacement behaviors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Discontinue reinforcement of problem behavior</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Group contingencies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Increase ratio of + to – responses</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School-to-home reinforcement</a:t>
                      </a:r>
                    </a:p>
                    <a:p>
                      <a:pPr marL="285750" marR="0" lvl="0" indent="-285750" algn="l" rtl="0">
                        <a:spcBef>
                          <a:spcPts val="1200"/>
                        </a:spcBef>
                        <a:spcAft>
                          <a:spcPts val="0"/>
                        </a:spcAft>
                        <a:buClr>
                          <a:schemeClr val="dk1"/>
                        </a:buClr>
                        <a:buSzPct val="100000"/>
                        <a:buFont typeface="Arial"/>
                        <a:buChar char="•"/>
                      </a:pPr>
                      <a:r>
                        <a:rPr lang="en-US" sz="1400">
                          <a:latin typeface="Questrial"/>
                          <a:ea typeface="Questrial"/>
                          <a:cs typeface="Questrial"/>
                          <a:sym typeface="Questrial"/>
                        </a:rPr>
                        <a:t>Delayed gratification</a:t>
                      </a:r>
                    </a:p>
                  </a:txBody>
                  <a:tcPr marL="91450" marR="91450" marT="34300" marB="34300"/>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Shape 661"/>
          <p:cNvSpPr txBox="1">
            <a:spLocks noGrp="1"/>
          </p:cNvSpPr>
          <p:nvPr>
            <p:ph type="title"/>
          </p:nvPr>
        </p:nvSpPr>
        <p:spPr>
          <a:xfrm>
            <a:off x="152400" y="247650"/>
            <a:ext cx="7467600" cy="7428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Resource for Interventions</a:t>
            </a:r>
          </a:p>
        </p:txBody>
      </p:sp>
      <p:sp>
        <p:nvSpPr>
          <p:cNvPr id="662" name="Shape 662"/>
          <p:cNvSpPr txBox="1">
            <a:spLocks noGrp="1"/>
          </p:cNvSpPr>
          <p:nvPr>
            <p:ph type="body" idx="1"/>
          </p:nvPr>
        </p:nvSpPr>
        <p:spPr>
          <a:xfrm>
            <a:off x="457200" y="1200150"/>
            <a:ext cx="8229600" cy="3657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accent1"/>
              </a:buClr>
              <a:buSzPct val="25000"/>
              <a:buFont typeface="Arial"/>
              <a:buNone/>
            </a:pPr>
            <a:r>
              <a:rPr lang="en-US" sz="2800" b="0" i="0" u="sng" strike="noStrike" cap="none">
                <a:solidFill>
                  <a:schemeClr val="hlink"/>
                </a:solidFill>
                <a:latin typeface="Questrial"/>
                <a:ea typeface="Questrial"/>
                <a:cs typeface="Questrial"/>
                <a:sym typeface="Questrial"/>
                <a:hlinkClick r:id="rId3"/>
              </a:rPr>
              <a:t>www.pbisworld.com</a:t>
            </a:r>
            <a:r>
              <a:rPr lang="en-US" sz="2800" b="0" i="0" u="none" strike="noStrike" cap="none">
                <a:solidFill>
                  <a:srgbClr val="000000"/>
                </a:solidFill>
                <a:latin typeface="Questrial"/>
                <a:ea typeface="Questrial"/>
                <a:cs typeface="Questrial"/>
                <a:sym typeface="Questrial"/>
              </a:rPr>
              <a:t> </a:t>
            </a:r>
          </a:p>
        </p:txBody>
      </p:sp>
      <p:pic>
        <p:nvPicPr>
          <p:cNvPr id="663" name="Shape 663"/>
          <p:cNvPicPr preferRelativeResize="0"/>
          <p:nvPr/>
        </p:nvPicPr>
        <p:blipFill rotWithShape="1">
          <a:blip r:embed="rId4">
            <a:alphaModFix/>
          </a:blip>
          <a:srcRect/>
          <a:stretch/>
        </p:blipFill>
        <p:spPr>
          <a:xfrm>
            <a:off x="0" y="1647789"/>
            <a:ext cx="9144000" cy="34956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Shape 668"/>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Setting Event Strategies</a:t>
            </a:r>
          </a:p>
        </p:txBody>
      </p:sp>
      <p:sp>
        <p:nvSpPr>
          <p:cNvPr id="669" name="Shape 669"/>
          <p:cNvSpPr txBox="1">
            <a:spLocks noGrp="1"/>
          </p:cNvSpPr>
          <p:nvPr>
            <p:ph type="body" idx="1"/>
          </p:nvPr>
        </p:nvSpPr>
        <p:spPr>
          <a:xfrm>
            <a:off x="152399" y="1200150"/>
            <a:ext cx="8534400" cy="3657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800" b="1" i="0" u="none" strike="noStrike" cap="none">
                <a:solidFill>
                  <a:schemeClr val="dk1"/>
                </a:solidFill>
                <a:latin typeface="Questrial"/>
                <a:ea typeface="Questrial"/>
                <a:cs typeface="Questrial"/>
                <a:sym typeface="Questrial"/>
              </a:rPr>
              <a:t>Setting events</a:t>
            </a:r>
            <a:r>
              <a:rPr lang="en-US" sz="2800" b="0" i="0" u="none" strike="noStrike" cap="none">
                <a:solidFill>
                  <a:schemeClr val="dk1"/>
                </a:solidFill>
                <a:latin typeface="Questrial"/>
                <a:ea typeface="Questrial"/>
                <a:cs typeface="Questrial"/>
                <a:sym typeface="Questrial"/>
              </a:rPr>
              <a:t> are aspects of environment or routine that do not happen immediately before or after problem behaviors, but still have an effect. </a:t>
            </a:r>
          </a:p>
          <a:p>
            <a:pPr marL="0" marR="0" lvl="0" indent="0" algn="l" rtl="0">
              <a:spcBef>
                <a:spcPts val="0"/>
              </a:spcBef>
              <a:spcAft>
                <a:spcPts val="0"/>
              </a:spcAft>
              <a:buClr>
                <a:schemeClr val="accent1"/>
              </a:buClr>
              <a:buSzPct val="25000"/>
              <a:buFont typeface="Arial"/>
              <a:buNone/>
            </a:pPr>
            <a:endParaRPr sz="1000" b="1"/>
          </a:p>
          <a:p>
            <a:pPr marL="0" marR="0" lvl="0" indent="0" algn="l" rtl="0">
              <a:spcBef>
                <a:spcPts val="0"/>
              </a:spcBef>
              <a:spcAft>
                <a:spcPts val="0"/>
              </a:spcAft>
              <a:buClr>
                <a:schemeClr val="accent1"/>
              </a:buClr>
              <a:buSzPct val="25000"/>
              <a:buFont typeface="Arial"/>
              <a:buNone/>
            </a:pPr>
            <a:r>
              <a:rPr lang="en-US" sz="2800" b="1" i="0" u="none" strike="noStrike" cap="none">
                <a:solidFill>
                  <a:schemeClr val="dk1"/>
                </a:solidFill>
                <a:latin typeface="Questrial"/>
                <a:ea typeface="Questrial"/>
                <a:cs typeface="Questrial"/>
                <a:sym typeface="Questrial"/>
              </a:rPr>
              <a:t>Setting event strategies </a:t>
            </a:r>
            <a:r>
              <a:rPr lang="en-US" sz="2800" b="0" i="0" u="none" strike="noStrike" cap="none">
                <a:solidFill>
                  <a:schemeClr val="dk1"/>
                </a:solidFill>
                <a:latin typeface="Questrial"/>
                <a:ea typeface="Questrial"/>
                <a:cs typeface="Questrial"/>
                <a:sym typeface="Questrial"/>
              </a:rPr>
              <a:t>are designed to reduce their influence.</a:t>
            </a:r>
          </a:p>
          <a:p>
            <a:pPr marL="0" marR="0" lvl="0" indent="0" algn="l" rtl="0">
              <a:spcBef>
                <a:spcPts val="0"/>
              </a:spcBef>
              <a:spcAft>
                <a:spcPts val="0"/>
              </a:spcAft>
              <a:buClr>
                <a:schemeClr val="accent1"/>
              </a:buClr>
              <a:buSzPct val="25000"/>
              <a:buFont typeface="Arial"/>
              <a:buNone/>
            </a:pPr>
            <a:endParaRPr sz="1000"/>
          </a:p>
          <a:p>
            <a:pPr marL="0" marR="0" lvl="0" indent="0" algn="l" rtl="0">
              <a:spcBef>
                <a:spcPts val="560"/>
              </a:spcBef>
              <a:spcAft>
                <a:spcPts val="0"/>
              </a:spcAft>
              <a:buClr>
                <a:schemeClr val="accent1"/>
              </a:buClr>
              <a:buSzPct val="25000"/>
              <a:buFont typeface="Arial"/>
              <a:buNone/>
            </a:pPr>
            <a:r>
              <a:rPr lang="en-US" sz="2800" b="1" i="1" u="sng" strike="noStrike" cap="none">
                <a:solidFill>
                  <a:srgbClr val="0000FF"/>
                </a:solidFill>
                <a:latin typeface="Questrial"/>
                <a:ea typeface="Questrial"/>
                <a:cs typeface="Questrial"/>
                <a:sym typeface="Questrial"/>
              </a:rPr>
              <a:t>Examples</a:t>
            </a:r>
            <a:r>
              <a:rPr lang="en-US" sz="2800" b="0" i="0" u="none" strike="noStrike" cap="none">
                <a:solidFill>
                  <a:srgbClr val="0000FF"/>
                </a:solidFill>
                <a:latin typeface="Questrial"/>
                <a:ea typeface="Questrial"/>
                <a:cs typeface="Questrial"/>
                <a:sym typeface="Questrial"/>
              </a:rPr>
              <a:t>: </a:t>
            </a:r>
            <a:r>
              <a:rPr lang="en-US" sz="2800" b="0" i="0" u="none" strike="noStrike" cap="none">
                <a:solidFill>
                  <a:schemeClr val="dk1"/>
                </a:solidFill>
                <a:latin typeface="Questrial"/>
                <a:ea typeface="Questrial"/>
                <a:cs typeface="Questrial"/>
                <a:sym typeface="Questrial"/>
              </a:rPr>
              <a:t>Home-school communication, sleep, meals, medication</a:t>
            </a:r>
            <a:r>
              <a:rPr lang="en-US" sz="2800" b="0" i="0" u="sng" strike="noStrike" cap="none">
                <a:solidFill>
                  <a:schemeClr val="dk1"/>
                </a:solidFill>
                <a:latin typeface="Questrial"/>
                <a:ea typeface="Questrial"/>
                <a:cs typeface="Questrial"/>
                <a:sym typeface="Questrial"/>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Introductions</a:t>
            </a:r>
          </a:p>
        </p:txBody>
      </p:sp>
      <p:sp>
        <p:nvSpPr>
          <p:cNvPr id="170" name="Shape 170"/>
          <p:cNvSpPr txBox="1">
            <a:spLocks noGrp="1"/>
          </p:cNvSpPr>
          <p:nvPr>
            <p:ph type="body" idx="1"/>
          </p:nvPr>
        </p:nvSpPr>
        <p:spPr>
          <a:xfrm>
            <a:off x="457200" y="1200150"/>
            <a:ext cx="8229600" cy="3657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r>
              <a:rPr lang="en-US"/>
              <a:t>1. </a:t>
            </a:r>
            <a:r>
              <a:rPr lang="en-US" sz="2800" b="0" i="0" u="none" strike="noStrike" cap="none">
                <a:solidFill>
                  <a:schemeClr val="dk1"/>
                </a:solidFill>
                <a:latin typeface="Questrial"/>
                <a:ea typeface="Questrial"/>
                <a:cs typeface="Questrial"/>
                <a:sym typeface="Questrial"/>
              </a:rPr>
              <a:t>Find someone with the same color shirt as you</a:t>
            </a:r>
          </a:p>
          <a:p>
            <a:pPr marL="0" marR="0" lvl="0" indent="0" algn="l" rtl="0">
              <a:spcBef>
                <a:spcPts val="560"/>
              </a:spcBef>
              <a:spcAft>
                <a:spcPts val="0"/>
              </a:spcAft>
              <a:buNone/>
            </a:pPr>
            <a:r>
              <a:rPr lang="en-US"/>
              <a:t>2. Say “Hello” and introduce yourself </a:t>
            </a:r>
          </a:p>
          <a:p>
            <a:pPr marL="0" marR="0" lvl="0" indent="0" algn="l" rtl="0">
              <a:spcBef>
                <a:spcPts val="560"/>
              </a:spcBef>
              <a:spcAft>
                <a:spcPts val="0"/>
              </a:spcAft>
              <a:buNone/>
            </a:pPr>
            <a:r>
              <a:rPr lang="en-US"/>
              <a:t>if you don’t know the person</a:t>
            </a:r>
          </a:p>
          <a:p>
            <a:pPr marL="0" marR="0" lvl="0" indent="0" algn="l" rtl="0">
              <a:spcBef>
                <a:spcPts val="560"/>
              </a:spcBef>
              <a:spcAft>
                <a:spcPts val="0"/>
              </a:spcAft>
              <a:buNone/>
            </a:pPr>
            <a:r>
              <a:rPr lang="en-US"/>
              <a:t>3. Share your role &amp; your strengths </a:t>
            </a:r>
          </a:p>
          <a:p>
            <a:pPr marL="0" marR="0" lvl="0" indent="0" algn="l" rtl="0">
              <a:spcBef>
                <a:spcPts val="560"/>
              </a:spcBef>
              <a:spcAft>
                <a:spcPts val="0"/>
              </a:spcAft>
              <a:buNone/>
            </a:pPr>
            <a:r>
              <a:rPr lang="en-US"/>
              <a:t>with respect to building F-BSP’s</a:t>
            </a:r>
          </a:p>
          <a:p>
            <a:pPr marL="0" marR="0" lvl="0" indent="0" algn="l" rtl="0">
              <a:spcBef>
                <a:spcPts val="560"/>
              </a:spcBef>
              <a:spcAft>
                <a:spcPts val="0"/>
              </a:spcAft>
              <a:buNone/>
            </a:pPr>
            <a:r>
              <a:rPr lang="en-US"/>
              <a:t>4. I</a:t>
            </a:r>
            <a:r>
              <a:rPr lang="en-US" sz="2800" b="0" i="0" u="none" strike="noStrike" cap="none">
                <a:solidFill>
                  <a:schemeClr val="dk1"/>
                </a:solidFill>
                <a:latin typeface="Questrial"/>
                <a:ea typeface="Questrial"/>
                <a:cs typeface="Questrial"/>
                <a:sym typeface="Questrial"/>
              </a:rPr>
              <a:t>ntroduce your partner to the group, </a:t>
            </a:r>
          </a:p>
          <a:p>
            <a:pPr marL="0" marR="0" lvl="0" indent="0" algn="l" rtl="0">
              <a:spcBef>
                <a:spcPts val="560"/>
              </a:spcBef>
              <a:spcAft>
                <a:spcPts val="0"/>
              </a:spcAft>
              <a:buNone/>
            </a:pPr>
            <a:r>
              <a:rPr lang="en-US" sz="2800" b="0" i="0" u="none" strike="noStrike" cap="none">
                <a:solidFill>
                  <a:schemeClr val="dk1"/>
                </a:solidFill>
                <a:latin typeface="Questrial"/>
                <a:ea typeface="Questrial"/>
                <a:cs typeface="Questrial"/>
                <a:sym typeface="Questrial"/>
              </a:rPr>
              <a:t>exp</a:t>
            </a:r>
            <a:r>
              <a:rPr lang="en-US"/>
              <a:t>lain what their role is, and one of their strengths</a:t>
            </a:r>
          </a:p>
        </p:txBody>
      </p:sp>
      <p:pic>
        <p:nvPicPr>
          <p:cNvPr id="171" name="Shape 171"/>
          <p:cNvPicPr preferRelativeResize="0"/>
          <p:nvPr/>
        </p:nvPicPr>
        <p:blipFill rotWithShape="1">
          <a:blip r:embed="rId3">
            <a:alphaModFix/>
          </a:blip>
          <a:srcRect/>
          <a:stretch/>
        </p:blipFill>
        <p:spPr>
          <a:xfrm rot="1038818">
            <a:off x="6121726" y="2070633"/>
            <a:ext cx="2505669" cy="1578571"/>
          </a:xfrm>
          <a:prstGeom prst="rect">
            <a:avLst/>
          </a:prstGeom>
          <a:noFill/>
          <a:ln>
            <a:noFill/>
          </a:ln>
        </p:spPr>
      </p:pic>
    </p:spTree>
  </p:cSld>
  <p:clrMapOvr>
    <a:masterClrMapping/>
  </p:clrMapOvr>
  <p:transition xmlns:p14="http://schemas.microsoft.com/office/powerpoint/2010/mai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rgbClr val="FFFFFF"/>
                </a:solidFill>
                <a:latin typeface="Questrial"/>
                <a:ea typeface="Questrial"/>
                <a:cs typeface="Questrial"/>
                <a:sym typeface="Questrial"/>
              </a:rPr>
              <a:t>Setting Event Strategies</a:t>
            </a:r>
          </a:p>
        </p:txBody>
      </p:sp>
      <p:sp>
        <p:nvSpPr>
          <p:cNvPr id="675" name="Shape 675"/>
          <p:cNvSpPr txBox="1">
            <a:spLocks noGrp="1"/>
          </p:cNvSpPr>
          <p:nvPr>
            <p:ph type="body" idx="1"/>
          </p:nvPr>
        </p:nvSpPr>
        <p:spPr>
          <a:xfrm>
            <a:off x="304800" y="1255013"/>
            <a:ext cx="4190999" cy="353872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2590" b="1" i="0" u="none" strike="noStrike" cap="none">
                <a:solidFill>
                  <a:schemeClr val="dk1"/>
                </a:solidFill>
                <a:latin typeface="Questrial"/>
                <a:ea typeface="Questrial"/>
                <a:cs typeface="Questrial"/>
                <a:sym typeface="Questrial"/>
              </a:rPr>
              <a:t>WHAT WE CAN CONTROL</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Engaging families</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Structure / schedule</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Classroom accommodations and modifications</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Home/school communication</a:t>
            </a:r>
          </a:p>
        </p:txBody>
      </p:sp>
      <p:sp>
        <p:nvSpPr>
          <p:cNvPr id="676" name="Shape 676"/>
          <p:cNvSpPr txBox="1">
            <a:spLocks noGrp="1"/>
          </p:cNvSpPr>
          <p:nvPr>
            <p:ph type="body" idx="2"/>
          </p:nvPr>
        </p:nvSpPr>
        <p:spPr>
          <a:xfrm>
            <a:off x="4648200" y="1255013"/>
            <a:ext cx="4038599" cy="353872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2590" b="1" i="0" u="none" strike="noStrike" cap="none">
                <a:solidFill>
                  <a:schemeClr val="dk1"/>
                </a:solidFill>
                <a:latin typeface="Questrial"/>
                <a:ea typeface="Questrial"/>
                <a:cs typeface="Questrial"/>
                <a:sym typeface="Questrial"/>
              </a:rPr>
              <a:t>WHAT WE CANNOT</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History of trauma</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Medical / physical conditions</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Temperament</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Sensory profile</a:t>
            </a:r>
          </a:p>
          <a:p>
            <a:pPr marL="182563" marR="0" lvl="0" indent="-182563" algn="l" rtl="0">
              <a:lnSpc>
                <a:spcPct val="90000"/>
              </a:lnSpc>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Carry-in issues</a:t>
            </a:r>
          </a:p>
          <a:p>
            <a:pPr marL="182563" marR="0" lvl="0" indent="-182563" algn="l" rtl="0">
              <a:lnSpc>
                <a:spcPct val="90000"/>
              </a:lnSpc>
              <a:spcBef>
                <a:spcPts val="518"/>
              </a:spcBef>
              <a:spcAft>
                <a:spcPts val="0"/>
              </a:spcAft>
              <a:buClr>
                <a:schemeClr val="accent1"/>
              </a:buClr>
              <a:buSzPct val="84673"/>
              <a:buFont typeface="Arial"/>
              <a:buNone/>
            </a:pPr>
            <a:endParaRPr sz="2590" b="0" i="0" u="none" strike="noStrike" cap="none">
              <a:solidFill>
                <a:schemeClr val="dk1"/>
              </a:solidFill>
              <a:latin typeface="Questrial"/>
              <a:ea typeface="Questrial"/>
              <a:cs typeface="Questrial"/>
              <a:sym typeface="Quest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ctrTitle"/>
          </p:nvPr>
        </p:nvSpPr>
        <p:spPr>
          <a:xfrm>
            <a:off x="96125" y="105852"/>
            <a:ext cx="6019800" cy="7608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5400" b="0" i="0" u="none" strike="noStrike" cap="none">
                <a:solidFill>
                  <a:srgbClr val="CC0000"/>
                </a:solidFill>
                <a:latin typeface="Questrial"/>
                <a:ea typeface="Questrial"/>
                <a:cs typeface="Questrial"/>
                <a:sym typeface="Questrial"/>
              </a:rPr>
              <a:t>Activity</a:t>
            </a:r>
          </a:p>
        </p:txBody>
      </p:sp>
      <p:sp>
        <p:nvSpPr>
          <p:cNvPr id="682" name="Shape 682"/>
          <p:cNvSpPr txBox="1">
            <a:spLocks noGrp="1"/>
          </p:cNvSpPr>
          <p:nvPr>
            <p:ph type="subTitle" idx="1"/>
          </p:nvPr>
        </p:nvSpPr>
        <p:spPr>
          <a:xfrm>
            <a:off x="163675" y="945425"/>
            <a:ext cx="5238000" cy="4107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800" b="1" i="0" u="none" strike="noStrike" cap="none">
                <a:solidFill>
                  <a:srgbClr val="3F3F3F"/>
                </a:solidFill>
                <a:latin typeface="Questrial"/>
                <a:ea typeface="Questrial"/>
                <a:cs typeface="Questrial"/>
                <a:sym typeface="Questrial"/>
              </a:rPr>
              <a:t>Identify </a:t>
            </a:r>
            <a:r>
              <a:rPr lang="en-US"/>
              <a:t>one</a:t>
            </a:r>
            <a:r>
              <a:rPr lang="en-US" sz="2800" b="0" i="0" u="none" strike="noStrike" cap="none">
                <a:solidFill>
                  <a:srgbClr val="3F3F3F"/>
                </a:solidFill>
                <a:latin typeface="Questrial"/>
                <a:ea typeface="Questrial"/>
                <a:cs typeface="Questrial"/>
                <a:sym typeface="Questrial"/>
              </a:rPr>
              <a:t> setting event strateg</a:t>
            </a:r>
            <a:r>
              <a:rPr lang="en-US"/>
              <a:t>y</a:t>
            </a:r>
            <a:r>
              <a:rPr lang="en-US" sz="2800" b="0" i="0" u="none" strike="noStrike" cap="none">
                <a:solidFill>
                  <a:srgbClr val="3F3F3F"/>
                </a:solidFill>
                <a:latin typeface="Questrial"/>
                <a:ea typeface="Questrial"/>
                <a:cs typeface="Questrial"/>
                <a:sym typeface="Questrial"/>
              </a:rPr>
              <a:t> </a:t>
            </a:r>
            <a:r>
              <a:rPr lang="en-US"/>
              <a:t>to add to </a:t>
            </a:r>
            <a:r>
              <a:rPr lang="en-US" sz="2800" b="0" i="0" u="none" strike="noStrike" cap="none">
                <a:solidFill>
                  <a:srgbClr val="3F3F3F"/>
                </a:solidFill>
                <a:latin typeface="Questrial"/>
                <a:ea typeface="Questrial"/>
                <a:cs typeface="Questrial"/>
                <a:sym typeface="Questrial"/>
              </a:rPr>
              <a:t>your student</a:t>
            </a:r>
            <a:r>
              <a:rPr lang="en-US"/>
              <a:t>’s BSP</a:t>
            </a:r>
          </a:p>
          <a:p>
            <a:pPr marL="0" marR="0" lvl="0" indent="0" algn="l" rtl="0">
              <a:spcBef>
                <a:spcPts val="0"/>
              </a:spcBef>
              <a:spcAft>
                <a:spcPts val="0"/>
              </a:spcAft>
              <a:buClr>
                <a:schemeClr val="accent1"/>
              </a:buClr>
              <a:buSzPct val="25000"/>
              <a:buFont typeface="Arial"/>
              <a:buNone/>
            </a:pPr>
            <a:endParaRPr/>
          </a:p>
          <a:p>
            <a:pPr marL="0" marR="0" lvl="0" indent="0" algn="l" rtl="0">
              <a:spcBef>
                <a:spcPts val="0"/>
              </a:spcBef>
              <a:spcAft>
                <a:spcPts val="0"/>
              </a:spcAft>
              <a:buClr>
                <a:schemeClr val="accent1"/>
              </a:buClr>
              <a:buSzPct val="25000"/>
              <a:buFont typeface="Arial"/>
              <a:buNone/>
            </a:pPr>
            <a:r>
              <a:rPr lang="en-US" b="1"/>
              <a:t>Consider: </a:t>
            </a:r>
          </a:p>
          <a:p>
            <a:pPr marL="457200" marR="0" lvl="0" indent="-228600" algn="l" rtl="0">
              <a:spcBef>
                <a:spcPts val="0"/>
              </a:spcBef>
              <a:spcAft>
                <a:spcPts val="0"/>
              </a:spcAft>
              <a:buChar char="●"/>
            </a:pPr>
            <a:r>
              <a:rPr lang="en-US"/>
              <a:t>Relationship with teacher/para</a:t>
            </a:r>
          </a:p>
          <a:p>
            <a:pPr marL="457200" marR="0" lvl="0" indent="-228600" algn="l" rtl="0">
              <a:spcBef>
                <a:spcPts val="0"/>
              </a:spcBef>
              <a:spcAft>
                <a:spcPts val="0"/>
              </a:spcAft>
              <a:buChar char="●"/>
            </a:pPr>
            <a:r>
              <a:rPr lang="en-US"/>
              <a:t>Motivating operations </a:t>
            </a:r>
          </a:p>
          <a:p>
            <a:pPr marR="0" lvl="0" indent="457200" algn="l" rtl="0">
              <a:spcBef>
                <a:spcPts val="0"/>
              </a:spcBef>
              <a:spcAft>
                <a:spcPts val="0"/>
              </a:spcAft>
              <a:buNone/>
            </a:pPr>
            <a:r>
              <a:rPr lang="en-US"/>
              <a:t>in play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Antecedent Strategies</a:t>
            </a:r>
          </a:p>
        </p:txBody>
      </p:sp>
      <p:sp>
        <p:nvSpPr>
          <p:cNvPr id="688" name="Shape 688"/>
          <p:cNvSpPr txBox="1">
            <a:spLocks noGrp="1"/>
          </p:cNvSpPr>
          <p:nvPr>
            <p:ph type="body" idx="1"/>
          </p:nvPr>
        </p:nvSpPr>
        <p:spPr>
          <a:xfrm>
            <a:off x="152400" y="1117875"/>
            <a:ext cx="8229600" cy="3879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800" b="1" i="1" u="none" strike="noStrike" cap="none">
                <a:solidFill>
                  <a:schemeClr val="dk1"/>
                </a:solidFill>
                <a:latin typeface="Questrial"/>
                <a:ea typeface="Questrial"/>
                <a:cs typeface="Questrial"/>
                <a:sym typeface="Questrial"/>
              </a:rPr>
              <a:t>Antecedents </a:t>
            </a:r>
            <a:r>
              <a:rPr lang="en-US" sz="2800" b="0" i="0" u="none" strike="noStrike" cap="none">
                <a:solidFill>
                  <a:schemeClr val="dk1"/>
                </a:solidFill>
                <a:latin typeface="Questrial"/>
                <a:ea typeface="Questrial"/>
                <a:cs typeface="Questrial"/>
                <a:sym typeface="Questrial"/>
              </a:rPr>
              <a:t>are the</a:t>
            </a:r>
            <a:r>
              <a:rPr lang="en-US" sz="2800" b="1" i="1" u="none" strike="noStrike" cap="none">
                <a:solidFill>
                  <a:schemeClr val="dk1"/>
                </a:solidFill>
                <a:latin typeface="Questrial"/>
                <a:ea typeface="Questrial"/>
                <a:cs typeface="Questrial"/>
                <a:sym typeface="Questrial"/>
              </a:rPr>
              <a:t> </a:t>
            </a:r>
            <a:r>
              <a:rPr lang="en-US" sz="2800" b="0" i="0" u="none" strike="noStrike" cap="none">
                <a:solidFill>
                  <a:schemeClr val="dk1"/>
                </a:solidFill>
                <a:latin typeface="Questrial"/>
                <a:ea typeface="Questrial"/>
                <a:cs typeface="Questrial"/>
                <a:sym typeface="Questrial"/>
              </a:rPr>
              <a:t>events, people or things that immediately precede the problem behavior.  </a:t>
            </a:r>
          </a:p>
          <a:p>
            <a:pPr marL="0" marR="0" lvl="0" indent="0" algn="l" rtl="0">
              <a:spcBef>
                <a:spcPts val="0"/>
              </a:spcBef>
              <a:spcAft>
                <a:spcPts val="0"/>
              </a:spcAft>
              <a:buClr>
                <a:schemeClr val="accent1"/>
              </a:buClr>
              <a:buSzPct val="25000"/>
              <a:buFont typeface="Arial"/>
              <a:buNone/>
            </a:pPr>
            <a:endParaRPr sz="1000" b="1" i="1"/>
          </a:p>
          <a:p>
            <a:pPr marL="0" marR="0" lvl="0" indent="0" algn="l" rtl="0">
              <a:spcBef>
                <a:spcPts val="0"/>
              </a:spcBef>
              <a:spcAft>
                <a:spcPts val="0"/>
              </a:spcAft>
              <a:buClr>
                <a:schemeClr val="accent1"/>
              </a:buClr>
              <a:buSzPct val="25000"/>
              <a:buFont typeface="Arial"/>
              <a:buNone/>
            </a:pPr>
            <a:r>
              <a:rPr lang="en-US" sz="2800" b="1" i="1" u="none" strike="noStrike" cap="none">
                <a:solidFill>
                  <a:schemeClr val="dk1"/>
                </a:solidFill>
                <a:latin typeface="Questrial"/>
                <a:ea typeface="Questrial"/>
                <a:cs typeface="Questrial"/>
                <a:sym typeface="Questrial"/>
              </a:rPr>
              <a:t>Antecedent strategies </a:t>
            </a:r>
            <a:r>
              <a:rPr lang="en-US" sz="2800" b="0" i="0" u="none" strike="noStrike" cap="none">
                <a:solidFill>
                  <a:schemeClr val="dk1"/>
                </a:solidFill>
                <a:latin typeface="Questrial"/>
                <a:ea typeface="Questrial"/>
                <a:cs typeface="Questrial"/>
                <a:sym typeface="Questrial"/>
              </a:rPr>
              <a:t>are created to</a:t>
            </a:r>
            <a:r>
              <a:rPr lang="en-US" sz="2800" b="0" i="1" u="none" strike="noStrike" cap="none">
                <a:solidFill>
                  <a:schemeClr val="dk1"/>
                </a:solidFill>
                <a:latin typeface="Questrial"/>
                <a:ea typeface="Questrial"/>
                <a:cs typeface="Questrial"/>
                <a:sym typeface="Questrial"/>
              </a:rPr>
              <a:t> </a:t>
            </a:r>
            <a:r>
              <a:rPr lang="en-US" sz="2800" b="0" i="0" u="none" strike="noStrike" cap="none">
                <a:solidFill>
                  <a:schemeClr val="dk1"/>
                </a:solidFill>
                <a:latin typeface="Questrial"/>
                <a:ea typeface="Questrial"/>
                <a:cs typeface="Questrial"/>
                <a:sym typeface="Questrial"/>
              </a:rPr>
              <a:t>prevent problem behaviors/increase replacement behaviors</a:t>
            </a:r>
          </a:p>
          <a:p>
            <a:pPr marL="0" marR="0" lvl="0" indent="0" algn="l" rtl="0">
              <a:spcBef>
                <a:spcPts val="0"/>
              </a:spcBef>
              <a:spcAft>
                <a:spcPts val="0"/>
              </a:spcAft>
              <a:buClr>
                <a:schemeClr val="accent1"/>
              </a:buClr>
              <a:buSzPct val="25000"/>
              <a:buFont typeface="Arial"/>
              <a:buNone/>
            </a:pPr>
            <a:endParaRPr sz="1000"/>
          </a:p>
          <a:p>
            <a:pPr marL="0" marR="0" lvl="0" indent="0" algn="l" rtl="0">
              <a:spcBef>
                <a:spcPts val="560"/>
              </a:spcBef>
              <a:spcAft>
                <a:spcPts val="0"/>
              </a:spcAft>
              <a:buClr>
                <a:schemeClr val="accent1"/>
              </a:buClr>
              <a:buSzPct val="25000"/>
              <a:buFont typeface="Arial"/>
              <a:buNone/>
            </a:pPr>
            <a:r>
              <a:rPr lang="en-US" sz="2800" b="1" i="1" u="sng" strike="noStrike" cap="none">
                <a:solidFill>
                  <a:srgbClr val="0000FF"/>
                </a:solidFill>
                <a:latin typeface="Questrial"/>
                <a:ea typeface="Questrial"/>
                <a:cs typeface="Questrial"/>
                <a:sym typeface="Questrial"/>
              </a:rPr>
              <a:t>Examples</a:t>
            </a:r>
            <a:r>
              <a:rPr lang="en-US">
                <a:solidFill>
                  <a:srgbClr val="0000FF"/>
                </a:solidFill>
              </a:rPr>
              <a:t>: </a:t>
            </a:r>
            <a:r>
              <a:rPr lang="en-US" sz="2400" b="0" i="0" u="none" strike="noStrike" cap="none">
                <a:solidFill>
                  <a:schemeClr val="dk1"/>
                </a:solidFill>
                <a:latin typeface="Questrial"/>
                <a:ea typeface="Questrial"/>
                <a:cs typeface="Questrial"/>
                <a:sym typeface="Questrial"/>
              </a:rPr>
              <a:t>Eliminate the trigger, Modify task to incorporate student interests, Change task difficulty, Make task more meaningful</a:t>
            </a:r>
          </a:p>
          <a:p>
            <a:pPr marL="0" marR="0" lvl="0" indent="0" algn="l" rtl="0">
              <a:spcBef>
                <a:spcPts val="480"/>
              </a:spcBef>
              <a:spcAft>
                <a:spcPts val="0"/>
              </a:spcAft>
              <a:buClr>
                <a:schemeClr val="accent1"/>
              </a:buClr>
              <a:buSzPct val="25000"/>
              <a:buFont typeface="Arial"/>
              <a:buNone/>
            </a:pPr>
            <a:endParaRPr sz="2400" b="0" i="0" u="none" strike="noStrike" cap="none">
              <a:solidFill>
                <a:schemeClr val="dk1"/>
              </a:solidFill>
              <a:latin typeface="Questrial"/>
              <a:ea typeface="Questrial"/>
              <a:cs typeface="Questrial"/>
              <a:sym typeface="Quest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ctrTitle"/>
          </p:nvPr>
        </p:nvSpPr>
        <p:spPr>
          <a:xfrm>
            <a:off x="152400" y="94601"/>
            <a:ext cx="6019800" cy="8733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5400" b="0" i="0" u="none" strike="noStrike" cap="none">
                <a:solidFill>
                  <a:srgbClr val="CC0000"/>
                </a:solidFill>
                <a:latin typeface="Questrial"/>
                <a:ea typeface="Questrial"/>
                <a:cs typeface="Questrial"/>
                <a:sym typeface="Questrial"/>
              </a:rPr>
              <a:t>Activity</a:t>
            </a:r>
          </a:p>
        </p:txBody>
      </p:sp>
      <p:sp>
        <p:nvSpPr>
          <p:cNvPr id="694" name="Shape 694"/>
          <p:cNvSpPr txBox="1">
            <a:spLocks noGrp="1"/>
          </p:cNvSpPr>
          <p:nvPr>
            <p:ph type="subTitle" idx="1"/>
          </p:nvPr>
        </p:nvSpPr>
        <p:spPr>
          <a:xfrm>
            <a:off x="152400" y="967899"/>
            <a:ext cx="5105400" cy="3849300"/>
          </a:xfrm>
          <a:prstGeom prst="rect">
            <a:avLst/>
          </a:prstGeom>
          <a:noFill/>
          <a:ln>
            <a:noFill/>
          </a:ln>
        </p:spPr>
        <p:txBody>
          <a:bodyPr lIns="91425" tIns="45700" rIns="91425" bIns="45700" anchor="t" anchorCtr="0">
            <a:noAutofit/>
          </a:bodyPr>
          <a:lstStyle/>
          <a:p>
            <a:pPr lvl="0">
              <a:spcBef>
                <a:spcPts val="0"/>
              </a:spcBef>
              <a:buClr>
                <a:schemeClr val="accent1"/>
              </a:buClr>
              <a:buSzPct val="25000"/>
              <a:buFont typeface="Arial"/>
              <a:buNone/>
            </a:pPr>
            <a:r>
              <a:rPr lang="en-US" b="1"/>
              <a:t>Identify </a:t>
            </a:r>
            <a:r>
              <a:rPr lang="en-US"/>
              <a:t>one antecedent strategy to add to your student’s BSP</a:t>
            </a:r>
          </a:p>
          <a:p>
            <a:pPr lvl="0">
              <a:spcBef>
                <a:spcPts val="0"/>
              </a:spcBef>
              <a:buClr>
                <a:schemeClr val="accent1"/>
              </a:buClr>
              <a:buSzPct val="25000"/>
              <a:buFont typeface="Arial"/>
              <a:buNone/>
            </a:pPr>
            <a:endParaRPr/>
          </a:p>
          <a:p>
            <a:pPr lvl="0">
              <a:spcBef>
                <a:spcPts val="0"/>
              </a:spcBef>
              <a:buClr>
                <a:schemeClr val="accent1"/>
              </a:buClr>
              <a:buSzPct val="25000"/>
              <a:buFont typeface="Arial"/>
              <a:buNone/>
            </a:pPr>
            <a:r>
              <a:rPr lang="en-US" b="1"/>
              <a:t>Consider: </a:t>
            </a:r>
          </a:p>
          <a:p>
            <a:pPr marL="457200" lvl="0" indent="-228600">
              <a:spcBef>
                <a:spcPts val="0"/>
              </a:spcBef>
              <a:buChar char="●"/>
            </a:pPr>
            <a:r>
              <a:rPr lang="en-US"/>
              <a:t>Discriminative Stimuli</a:t>
            </a:r>
          </a:p>
          <a:p>
            <a:pPr marL="457200" lvl="0" indent="-228600" rtl="0">
              <a:spcBef>
                <a:spcPts val="0"/>
              </a:spcBef>
              <a:buChar char="●"/>
            </a:pPr>
            <a:r>
              <a:rPr lang="en-US"/>
              <a:t>Prompts &amp; Prompt Fading</a:t>
            </a:r>
          </a:p>
          <a:p>
            <a:pPr marL="457200" lvl="0" indent="-228600" rtl="0">
              <a:spcBef>
                <a:spcPts val="0"/>
              </a:spcBef>
              <a:buChar char="●"/>
            </a:pPr>
            <a:r>
              <a:rPr lang="en-US"/>
              <a:t>Instructional Control</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Teaching Strategies</a:t>
            </a:r>
          </a:p>
        </p:txBody>
      </p:sp>
      <p:sp>
        <p:nvSpPr>
          <p:cNvPr id="700" name="Shape 700"/>
          <p:cNvSpPr txBox="1">
            <a:spLocks noGrp="1"/>
          </p:cNvSpPr>
          <p:nvPr>
            <p:ph type="body" idx="1"/>
          </p:nvPr>
        </p:nvSpPr>
        <p:spPr>
          <a:xfrm>
            <a:off x="232100" y="1360300"/>
            <a:ext cx="8229600" cy="3657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800" b="1" i="1" u="none" strike="noStrike" cap="none">
                <a:solidFill>
                  <a:schemeClr val="dk1"/>
                </a:solidFill>
                <a:latin typeface="Questrial"/>
                <a:ea typeface="Questrial"/>
                <a:cs typeface="Questrial"/>
                <a:sym typeface="Questrial"/>
              </a:rPr>
              <a:t>Teaching strategies </a:t>
            </a:r>
            <a:r>
              <a:rPr lang="en-US" sz="2800" b="0" i="0" u="none" strike="noStrike" cap="none">
                <a:solidFill>
                  <a:schemeClr val="dk1"/>
                </a:solidFill>
                <a:latin typeface="Questrial"/>
                <a:ea typeface="Questrial"/>
                <a:cs typeface="Questrial"/>
                <a:sym typeface="Questrial"/>
              </a:rPr>
              <a:t>are created to</a:t>
            </a:r>
            <a:r>
              <a:rPr lang="en-US" sz="2800" b="0" i="1" u="none" strike="noStrike" cap="none">
                <a:solidFill>
                  <a:schemeClr val="dk1"/>
                </a:solidFill>
                <a:latin typeface="Questrial"/>
                <a:ea typeface="Questrial"/>
                <a:cs typeface="Questrial"/>
                <a:sym typeface="Questrial"/>
              </a:rPr>
              <a:t> </a:t>
            </a:r>
            <a:r>
              <a:rPr lang="en-US" sz="2800" b="0" i="0" u="none" strike="noStrike" cap="none">
                <a:solidFill>
                  <a:schemeClr val="dk1"/>
                </a:solidFill>
                <a:latin typeface="Questrial"/>
                <a:ea typeface="Questrial"/>
                <a:cs typeface="Questrial"/>
                <a:sym typeface="Questrial"/>
              </a:rPr>
              <a:t>increase the student’s skill and/or performance in carrying out replacement and desired behaviors.</a:t>
            </a:r>
          </a:p>
          <a:p>
            <a:pPr marL="0" marR="0" lvl="0" indent="0" algn="l" rtl="0">
              <a:spcBef>
                <a:spcPts val="560"/>
              </a:spcBef>
              <a:spcAft>
                <a:spcPts val="0"/>
              </a:spcAft>
              <a:buClr>
                <a:schemeClr val="accent1"/>
              </a:buClr>
              <a:buSzPct val="25000"/>
              <a:buFont typeface="Arial"/>
              <a:buNone/>
            </a:pPr>
            <a:endParaRPr sz="1000" b="1" i="1" u="sng"/>
          </a:p>
          <a:p>
            <a:pPr marL="0" marR="0" lvl="0" indent="0" algn="l" rtl="0">
              <a:spcBef>
                <a:spcPts val="560"/>
              </a:spcBef>
              <a:spcAft>
                <a:spcPts val="0"/>
              </a:spcAft>
              <a:buClr>
                <a:schemeClr val="accent1"/>
              </a:buClr>
              <a:buSzPct val="25000"/>
              <a:buFont typeface="Arial"/>
              <a:buNone/>
            </a:pPr>
            <a:r>
              <a:rPr lang="en-US" sz="2800" b="1" i="1" u="sng" strike="noStrike" cap="none">
                <a:solidFill>
                  <a:srgbClr val="0000FF"/>
                </a:solidFill>
                <a:latin typeface="Questrial"/>
                <a:ea typeface="Questrial"/>
                <a:cs typeface="Questrial"/>
                <a:sym typeface="Questrial"/>
              </a:rPr>
              <a:t>Examples</a:t>
            </a:r>
          </a:p>
          <a:p>
            <a:pPr marL="0" marR="0" lvl="0" indent="0" algn="l" rtl="0">
              <a:spcBef>
                <a:spcPts val="480"/>
              </a:spcBef>
              <a:spcAft>
                <a:spcPts val="0"/>
              </a:spcAft>
              <a:buClr>
                <a:schemeClr val="accent1"/>
              </a:buClr>
              <a:buSzPct val="25000"/>
              <a:buFont typeface="Arial"/>
              <a:buNone/>
            </a:pPr>
            <a:r>
              <a:rPr lang="en-US" sz="2400" b="0" i="0" u="none" strike="noStrike" cap="none">
                <a:solidFill>
                  <a:schemeClr val="dk1"/>
                </a:solidFill>
                <a:latin typeface="Questrial"/>
                <a:ea typeface="Questrial"/>
                <a:cs typeface="Questrial"/>
                <a:sym typeface="Questrial"/>
              </a:rPr>
              <a:t>Social skills training, teaching self-regulation &amp; coping skills, identifying motivators for better performance</a:t>
            </a:r>
          </a:p>
          <a:p>
            <a:pPr marL="0" marR="0" lvl="0" indent="0" algn="l" rtl="0">
              <a:spcBef>
                <a:spcPts val="480"/>
              </a:spcBef>
              <a:spcAft>
                <a:spcPts val="0"/>
              </a:spcAft>
              <a:buClr>
                <a:schemeClr val="accent1"/>
              </a:buClr>
              <a:buSzPct val="25000"/>
              <a:buFont typeface="Arial"/>
              <a:buNone/>
            </a:pPr>
            <a:endParaRPr sz="2400" b="0" i="0" u="none" strike="noStrike" cap="none">
              <a:solidFill>
                <a:schemeClr val="dk1"/>
              </a:solidFill>
              <a:latin typeface="Questrial"/>
              <a:ea typeface="Questrial"/>
              <a:cs typeface="Questrial"/>
              <a:sym typeface="Quest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p:nvPr/>
        </p:nvSpPr>
        <p:spPr>
          <a:xfrm>
            <a:off x="7312867" y="4300127"/>
            <a:ext cx="364800" cy="570900"/>
          </a:xfrm>
          <a:custGeom>
            <a:avLst/>
            <a:gdLst/>
            <a:ahLst/>
            <a:cxnLst/>
            <a:rect l="0" t="0" r="0" b="0"/>
            <a:pathLst>
              <a:path w="120000" h="120000" extrusionOk="0">
                <a:moveTo>
                  <a:pt x="88651" y="76159"/>
                </a:moveTo>
                <a:lnTo>
                  <a:pt x="11999" y="76159"/>
                </a:lnTo>
                <a:lnTo>
                  <a:pt x="14525" y="78080"/>
                </a:lnTo>
                <a:lnTo>
                  <a:pt x="14525" y="113777"/>
                </a:lnTo>
                <a:lnTo>
                  <a:pt x="12630" y="117760"/>
                </a:lnTo>
                <a:lnTo>
                  <a:pt x="16420" y="120000"/>
                </a:lnTo>
                <a:lnTo>
                  <a:pt x="85893" y="120000"/>
                </a:lnTo>
                <a:lnTo>
                  <a:pt x="77683" y="112640"/>
                </a:lnTo>
                <a:lnTo>
                  <a:pt x="82104" y="107200"/>
                </a:lnTo>
                <a:lnTo>
                  <a:pt x="83367" y="100799"/>
                </a:lnTo>
                <a:lnTo>
                  <a:pt x="84630" y="98126"/>
                </a:lnTo>
                <a:lnTo>
                  <a:pt x="83367" y="95359"/>
                </a:lnTo>
                <a:lnTo>
                  <a:pt x="87788" y="77258"/>
                </a:lnTo>
                <a:lnTo>
                  <a:pt x="88651" y="76159"/>
                </a:lnTo>
                <a:close/>
              </a:path>
              <a:path w="120000" h="120000" extrusionOk="0">
                <a:moveTo>
                  <a:pt x="146524" y="0"/>
                </a:moveTo>
                <a:lnTo>
                  <a:pt x="17051" y="38"/>
                </a:lnTo>
                <a:lnTo>
                  <a:pt x="14525" y="6079"/>
                </a:lnTo>
                <a:lnTo>
                  <a:pt x="17051" y="7359"/>
                </a:lnTo>
                <a:lnTo>
                  <a:pt x="15286" y="16639"/>
                </a:lnTo>
                <a:lnTo>
                  <a:pt x="12630" y="21440"/>
                </a:lnTo>
                <a:lnTo>
                  <a:pt x="8209" y="24000"/>
                </a:lnTo>
                <a:lnTo>
                  <a:pt x="11367" y="27840"/>
                </a:lnTo>
                <a:lnTo>
                  <a:pt x="12630" y="31359"/>
                </a:lnTo>
                <a:lnTo>
                  <a:pt x="9472" y="39039"/>
                </a:lnTo>
                <a:lnTo>
                  <a:pt x="4420" y="41599"/>
                </a:lnTo>
                <a:lnTo>
                  <a:pt x="3157" y="45439"/>
                </a:lnTo>
                <a:lnTo>
                  <a:pt x="1894" y="50560"/>
                </a:lnTo>
                <a:lnTo>
                  <a:pt x="2525" y="58240"/>
                </a:lnTo>
                <a:lnTo>
                  <a:pt x="1894" y="62079"/>
                </a:lnTo>
                <a:lnTo>
                  <a:pt x="5683" y="67199"/>
                </a:lnTo>
                <a:lnTo>
                  <a:pt x="0" y="69439"/>
                </a:lnTo>
                <a:lnTo>
                  <a:pt x="1263" y="74879"/>
                </a:lnTo>
                <a:lnTo>
                  <a:pt x="6946" y="77760"/>
                </a:lnTo>
                <a:lnTo>
                  <a:pt x="11999" y="76159"/>
                </a:lnTo>
                <a:lnTo>
                  <a:pt x="88651" y="76159"/>
                </a:lnTo>
                <a:lnTo>
                  <a:pt x="111790" y="46719"/>
                </a:lnTo>
                <a:lnTo>
                  <a:pt x="111158" y="42879"/>
                </a:lnTo>
                <a:lnTo>
                  <a:pt x="110526" y="39359"/>
                </a:lnTo>
                <a:lnTo>
                  <a:pt x="113053" y="37119"/>
                </a:lnTo>
                <a:lnTo>
                  <a:pt x="120000" y="37119"/>
                </a:lnTo>
                <a:lnTo>
                  <a:pt x="126946" y="33599"/>
                </a:lnTo>
                <a:lnTo>
                  <a:pt x="133262" y="31039"/>
                </a:lnTo>
                <a:lnTo>
                  <a:pt x="138314" y="29759"/>
                </a:lnTo>
                <a:lnTo>
                  <a:pt x="142104" y="25280"/>
                </a:lnTo>
                <a:lnTo>
                  <a:pt x="148419" y="22720"/>
                </a:lnTo>
                <a:lnTo>
                  <a:pt x="138850" y="14399"/>
                </a:lnTo>
                <a:lnTo>
                  <a:pt x="144630" y="10239"/>
                </a:lnTo>
                <a:lnTo>
                  <a:pt x="148419" y="7039"/>
                </a:lnTo>
                <a:lnTo>
                  <a:pt x="148419" y="2879"/>
                </a:lnTo>
                <a:lnTo>
                  <a:pt x="146524" y="0"/>
                </a:lnTo>
                <a:close/>
              </a:path>
              <a:path w="120000" h="120000" extrusionOk="0">
                <a:moveTo>
                  <a:pt x="120000" y="37119"/>
                </a:moveTo>
                <a:lnTo>
                  <a:pt x="113053" y="37119"/>
                </a:lnTo>
                <a:lnTo>
                  <a:pt x="119368" y="37439"/>
                </a:lnTo>
                <a:lnTo>
                  <a:pt x="120000" y="37119"/>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500"/>
          </a:p>
        </p:txBody>
      </p:sp>
      <p:sp>
        <p:nvSpPr>
          <p:cNvPr id="706" name="Shape 706"/>
          <p:cNvSpPr/>
          <p:nvPr/>
        </p:nvSpPr>
        <p:spPr>
          <a:xfrm>
            <a:off x="7328541" y="4311711"/>
            <a:ext cx="238800" cy="549000"/>
          </a:xfrm>
          <a:custGeom>
            <a:avLst/>
            <a:gdLst/>
            <a:ahLst/>
            <a:cxnLst/>
            <a:rect l="0" t="0" r="0" b="0"/>
            <a:pathLst>
              <a:path w="120000" h="120000" extrusionOk="0">
                <a:moveTo>
                  <a:pt x="120000" y="73021"/>
                </a:moveTo>
                <a:lnTo>
                  <a:pt x="8394" y="73021"/>
                </a:lnTo>
                <a:lnTo>
                  <a:pt x="18654" y="77526"/>
                </a:lnTo>
                <a:lnTo>
                  <a:pt x="16789" y="119999"/>
                </a:lnTo>
                <a:lnTo>
                  <a:pt x="111916" y="119678"/>
                </a:lnTo>
                <a:lnTo>
                  <a:pt x="107252" y="117747"/>
                </a:lnTo>
                <a:lnTo>
                  <a:pt x="103521" y="112922"/>
                </a:lnTo>
                <a:lnTo>
                  <a:pt x="109118" y="107451"/>
                </a:lnTo>
                <a:lnTo>
                  <a:pt x="113781" y="101015"/>
                </a:lnTo>
                <a:lnTo>
                  <a:pt x="112849" y="97153"/>
                </a:lnTo>
                <a:lnTo>
                  <a:pt x="114714" y="92649"/>
                </a:lnTo>
                <a:lnTo>
                  <a:pt x="117512" y="83961"/>
                </a:lnTo>
                <a:lnTo>
                  <a:pt x="118444" y="74952"/>
                </a:lnTo>
                <a:lnTo>
                  <a:pt x="120000" y="73021"/>
                </a:lnTo>
                <a:close/>
              </a:path>
              <a:path w="120000" h="120000" extrusionOk="0">
                <a:moveTo>
                  <a:pt x="29595" y="0"/>
                </a:moveTo>
                <a:lnTo>
                  <a:pt x="16259" y="21127"/>
                </a:lnTo>
                <a:lnTo>
                  <a:pt x="17721" y="25721"/>
                </a:lnTo>
                <a:lnTo>
                  <a:pt x="21452" y="29259"/>
                </a:lnTo>
                <a:lnTo>
                  <a:pt x="15468" y="31511"/>
                </a:lnTo>
                <a:lnTo>
                  <a:pt x="11192" y="36017"/>
                </a:lnTo>
                <a:lnTo>
                  <a:pt x="11701" y="39820"/>
                </a:lnTo>
                <a:lnTo>
                  <a:pt x="2798" y="42453"/>
                </a:lnTo>
                <a:lnTo>
                  <a:pt x="932" y="47278"/>
                </a:lnTo>
                <a:lnTo>
                  <a:pt x="932" y="58541"/>
                </a:lnTo>
                <a:lnTo>
                  <a:pt x="7461" y="61515"/>
                </a:lnTo>
                <a:lnTo>
                  <a:pt x="9327" y="68516"/>
                </a:lnTo>
                <a:lnTo>
                  <a:pt x="0" y="71090"/>
                </a:lnTo>
                <a:lnTo>
                  <a:pt x="2798" y="74630"/>
                </a:lnTo>
                <a:lnTo>
                  <a:pt x="8394" y="73021"/>
                </a:lnTo>
                <a:lnTo>
                  <a:pt x="120000" y="73021"/>
                </a:lnTo>
                <a:lnTo>
                  <a:pt x="123109" y="69159"/>
                </a:lnTo>
                <a:lnTo>
                  <a:pt x="133368" y="62723"/>
                </a:lnTo>
                <a:lnTo>
                  <a:pt x="143624" y="54680"/>
                </a:lnTo>
                <a:lnTo>
                  <a:pt x="153181" y="45244"/>
                </a:lnTo>
                <a:lnTo>
                  <a:pt x="153883" y="40844"/>
                </a:lnTo>
                <a:lnTo>
                  <a:pt x="151085" y="37626"/>
                </a:lnTo>
                <a:lnTo>
                  <a:pt x="157614" y="33442"/>
                </a:lnTo>
                <a:lnTo>
                  <a:pt x="171605" y="32799"/>
                </a:lnTo>
                <a:lnTo>
                  <a:pt x="180932" y="29902"/>
                </a:lnTo>
                <a:lnTo>
                  <a:pt x="189327" y="27328"/>
                </a:lnTo>
                <a:lnTo>
                  <a:pt x="198649" y="24112"/>
                </a:lnTo>
                <a:lnTo>
                  <a:pt x="199581" y="20572"/>
                </a:lnTo>
                <a:lnTo>
                  <a:pt x="205178" y="19928"/>
                </a:lnTo>
                <a:lnTo>
                  <a:pt x="199581" y="17354"/>
                </a:lnTo>
                <a:lnTo>
                  <a:pt x="193985" y="11561"/>
                </a:lnTo>
                <a:lnTo>
                  <a:pt x="203312" y="7058"/>
                </a:lnTo>
                <a:lnTo>
                  <a:pt x="207976" y="3196"/>
                </a:lnTo>
                <a:lnTo>
                  <a:pt x="206110" y="300"/>
                </a:lnTo>
                <a:lnTo>
                  <a:pt x="29595" y="0"/>
                </a:lnTo>
                <a:close/>
              </a:path>
            </a:pathLst>
          </a:custGeom>
          <a:solidFill>
            <a:srgbClr val="FFFFFF"/>
          </a:solidFill>
          <a:ln>
            <a:noFill/>
          </a:ln>
        </p:spPr>
        <p:txBody>
          <a:bodyPr lIns="0" tIns="0" rIns="0" bIns="0" anchor="t" anchorCtr="0">
            <a:noAutofit/>
          </a:bodyPr>
          <a:lstStyle/>
          <a:p>
            <a:pPr marL="0" marR="0" lvl="0" indent="0" algn="l" rtl="0">
              <a:spcBef>
                <a:spcPts val="0"/>
              </a:spcBef>
              <a:buNone/>
            </a:pPr>
            <a:endParaRPr sz="1500"/>
          </a:p>
        </p:txBody>
      </p:sp>
      <p:sp>
        <p:nvSpPr>
          <p:cNvPr id="707" name="Shape 707"/>
          <p:cNvSpPr txBox="1">
            <a:spLocks noGrp="1"/>
          </p:cNvSpPr>
          <p:nvPr>
            <p:ph type="title"/>
          </p:nvPr>
        </p:nvSpPr>
        <p:spPr>
          <a:xfrm>
            <a:off x="67525" y="356875"/>
            <a:ext cx="8690400" cy="769200"/>
          </a:xfrm>
          <a:prstGeom prst="rect">
            <a:avLst/>
          </a:prstGeom>
          <a:solidFill>
            <a:srgbClr val="CC0000"/>
          </a:solidFill>
          <a:ln>
            <a:noFill/>
          </a:ln>
        </p:spPr>
        <p:txBody>
          <a:bodyPr lIns="0" tIns="211700" rIns="0" bIns="0" anchor="t" anchorCtr="0">
            <a:noAutofit/>
          </a:bodyPr>
          <a:lstStyle/>
          <a:p>
            <a:pPr marL="12700" marR="0" lvl="0" indent="0" algn="l" rtl="0">
              <a:lnSpc>
                <a:spcPct val="100000"/>
              </a:lnSpc>
              <a:spcBef>
                <a:spcPts val="0"/>
              </a:spcBef>
              <a:buSzPct val="25000"/>
              <a:buNone/>
            </a:pPr>
            <a:r>
              <a:rPr lang="en-US" sz="3500" b="1">
                <a:solidFill>
                  <a:srgbClr val="FFFFFF"/>
                </a:solidFill>
                <a:latin typeface="Questrial"/>
                <a:ea typeface="Questrial"/>
                <a:cs typeface="Questrial"/>
                <a:sym typeface="Questrial"/>
              </a:rPr>
              <a:t>  Behavioral Skills Training</a:t>
            </a:r>
          </a:p>
        </p:txBody>
      </p:sp>
      <p:sp>
        <p:nvSpPr>
          <p:cNvPr id="708" name="Shape 708"/>
          <p:cNvSpPr txBox="1"/>
          <p:nvPr/>
        </p:nvSpPr>
        <p:spPr>
          <a:xfrm>
            <a:off x="7694064" y="4297077"/>
            <a:ext cx="1134300" cy="567900"/>
          </a:xfrm>
          <a:prstGeom prst="rect">
            <a:avLst/>
          </a:prstGeom>
          <a:noFill/>
          <a:ln>
            <a:noFill/>
          </a:ln>
        </p:spPr>
        <p:txBody>
          <a:bodyPr lIns="0" tIns="0" rIns="0" bIns="0" anchor="t" anchorCtr="0">
            <a:noAutofit/>
          </a:bodyPr>
          <a:lstStyle/>
          <a:p>
            <a:pPr marL="0" marR="12700" lvl="0" indent="0" algn="l" rtl="0">
              <a:lnSpc>
                <a:spcPct val="102099"/>
              </a:lnSpc>
              <a:spcBef>
                <a:spcPts val="0"/>
              </a:spcBef>
              <a:spcAft>
                <a:spcPts val="0"/>
              </a:spcAft>
              <a:buSzPct val="25000"/>
              <a:buNone/>
            </a:pPr>
            <a:r>
              <a:rPr lang="en-US" sz="1100">
                <a:solidFill>
                  <a:srgbClr val="FFFFFF"/>
                </a:solidFill>
                <a:latin typeface="Times New Roman"/>
                <a:ea typeface="Times New Roman"/>
                <a:cs typeface="Times New Roman"/>
                <a:sym typeface="Times New Roman"/>
              </a:rPr>
              <a:t>CenterDisability and Community</a:t>
            </a:r>
          </a:p>
          <a:p>
            <a:pPr marL="0" marR="12700" lvl="0" indent="0" algn="r" rtl="0">
              <a:lnSpc>
                <a:spcPct val="100000"/>
              </a:lnSpc>
              <a:spcBef>
                <a:spcPts val="0"/>
              </a:spcBef>
              <a:buSzPct val="25000"/>
              <a:buNone/>
            </a:pPr>
            <a:r>
              <a:rPr lang="en-US" sz="1100">
                <a:solidFill>
                  <a:srgbClr val="FFFFFF"/>
                </a:solidFill>
                <a:latin typeface="Times New Roman"/>
                <a:ea typeface="Times New Roman"/>
                <a:cs typeface="Times New Roman"/>
                <a:sym typeface="Times New Roman"/>
              </a:rPr>
              <a:t>Inclusion</a:t>
            </a:r>
          </a:p>
        </p:txBody>
      </p:sp>
      <p:sp>
        <p:nvSpPr>
          <p:cNvPr id="709" name="Shape 709"/>
          <p:cNvSpPr txBox="1"/>
          <p:nvPr/>
        </p:nvSpPr>
        <p:spPr>
          <a:xfrm>
            <a:off x="679968" y="1477011"/>
            <a:ext cx="6859200" cy="2079900"/>
          </a:xfrm>
          <a:prstGeom prst="rect">
            <a:avLst/>
          </a:prstGeom>
          <a:noFill/>
          <a:ln>
            <a:noFill/>
          </a:ln>
        </p:spPr>
        <p:txBody>
          <a:bodyPr lIns="0" tIns="0" rIns="0" bIns="0" anchor="t" anchorCtr="0">
            <a:noAutofit/>
          </a:bodyPr>
          <a:lstStyle/>
          <a:p>
            <a:pPr marL="165100" marR="0" lvl="0" indent="-152400" algn="l" rtl="0">
              <a:lnSpc>
                <a:spcPct val="100000"/>
              </a:lnSpc>
              <a:spcBef>
                <a:spcPts val="0"/>
              </a:spcBef>
              <a:spcAft>
                <a:spcPts val="0"/>
              </a:spcAft>
              <a:buClr>
                <a:srgbClr val="24603B"/>
              </a:buClr>
              <a:buSzPct val="84615"/>
              <a:buFont typeface="Arial"/>
              <a:buChar char="•"/>
            </a:pPr>
            <a:r>
              <a:rPr lang="en-US" sz="2600" b="1">
                <a:latin typeface="Questrial"/>
                <a:ea typeface="Questrial"/>
                <a:cs typeface="Questrial"/>
                <a:sym typeface="Questrial"/>
              </a:rPr>
              <a:t>Tell </a:t>
            </a:r>
            <a:r>
              <a:rPr lang="en-US" sz="2600">
                <a:latin typeface="Questrial"/>
                <a:ea typeface="Questrial"/>
                <a:cs typeface="Questrial"/>
                <a:sym typeface="Questrial"/>
              </a:rPr>
              <a:t>(coaching)</a:t>
            </a:r>
          </a:p>
          <a:p>
            <a:pPr marL="165100" marR="0" lvl="0" indent="-152400" algn="l" rtl="0">
              <a:lnSpc>
                <a:spcPct val="100000"/>
              </a:lnSpc>
              <a:spcBef>
                <a:spcPts val="300"/>
              </a:spcBef>
              <a:spcAft>
                <a:spcPts val="0"/>
              </a:spcAft>
              <a:buClr>
                <a:srgbClr val="24603B"/>
              </a:buClr>
              <a:buSzPct val="84615"/>
              <a:buFont typeface="Arial"/>
              <a:buChar char="•"/>
            </a:pPr>
            <a:r>
              <a:rPr lang="en-US" sz="2600" b="1">
                <a:latin typeface="Questrial"/>
                <a:ea typeface="Questrial"/>
                <a:cs typeface="Questrial"/>
                <a:sym typeface="Questrial"/>
              </a:rPr>
              <a:t>Show </a:t>
            </a:r>
            <a:r>
              <a:rPr lang="en-US" sz="2600">
                <a:latin typeface="Questrial"/>
                <a:ea typeface="Questrial"/>
                <a:cs typeface="Questrial"/>
                <a:sym typeface="Questrial"/>
              </a:rPr>
              <a:t>(modeling)</a:t>
            </a:r>
          </a:p>
          <a:p>
            <a:pPr marL="165100" marR="0" lvl="0" indent="-152400" algn="l" rtl="0">
              <a:lnSpc>
                <a:spcPct val="100000"/>
              </a:lnSpc>
              <a:spcBef>
                <a:spcPts val="400"/>
              </a:spcBef>
              <a:spcAft>
                <a:spcPts val="0"/>
              </a:spcAft>
              <a:buClr>
                <a:srgbClr val="24603B"/>
              </a:buClr>
              <a:buSzPct val="84615"/>
              <a:buFont typeface="Arial"/>
              <a:buChar char="•"/>
            </a:pPr>
            <a:r>
              <a:rPr lang="en-US" sz="2600" b="1">
                <a:latin typeface="Questrial"/>
                <a:ea typeface="Questrial"/>
                <a:cs typeface="Questrial"/>
                <a:sym typeface="Questrial"/>
              </a:rPr>
              <a:t>Do </a:t>
            </a:r>
            <a:r>
              <a:rPr lang="en-US" sz="2600">
                <a:latin typeface="Questrial"/>
                <a:ea typeface="Questrial"/>
                <a:cs typeface="Questrial"/>
                <a:sym typeface="Questrial"/>
              </a:rPr>
              <a:t>(role play)</a:t>
            </a:r>
          </a:p>
          <a:p>
            <a:pPr marL="165100" marR="0" lvl="0" indent="-152400" algn="l" rtl="0">
              <a:lnSpc>
                <a:spcPct val="100000"/>
              </a:lnSpc>
              <a:spcBef>
                <a:spcPts val="300"/>
              </a:spcBef>
              <a:spcAft>
                <a:spcPts val="0"/>
              </a:spcAft>
              <a:buClr>
                <a:srgbClr val="24603B"/>
              </a:buClr>
              <a:buSzPct val="84615"/>
              <a:buFont typeface="Arial"/>
              <a:buChar char="•"/>
            </a:pPr>
            <a:r>
              <a:rPr lang="en-US" sz="2600" b="1">
                <a:latin typeface="Questrial"/>
                <a:ea typeface="Questrial"/>
                <a:cs typeface="Questrial"/>
                <a:sym typeface="Questrial"/>
              </a:rPr>
              <a:t>Practice </a:t>
            </a:r>
            <a:r>
              <a:rPr lang="en-US" sz="2600">
                <a:latin typeface="Questrial"/>
                <a:ea typeface="Questrial"/>
                <a:cs typeface="Questrial"/>
                <a:sym typeface="Questrial"/>
              </a:rPr>
              <a:t>(behavioral rehearsal)</a:t>
            </a:r>
          </a:p>
          <a:p>
            <a:pPr marL="165100" marR="0" lvl="0" indent="-152400" algn="l" rtl="0">
              <a:lnSpc>
                <a:spcPct val="100000"/>
              </a:lnSpc>
              <a:spcBef>
                <a:spcPts val="400"/>
              </a:spcBef>
              <a:spcAft>
                <a:spcPts val="0"/>
              </a:spcAft>
              <a:buClr>
                <a:srgbClr val="24603B"/>
              </a:buClr>
              <a:buSzPct val="84615"/>
              <a:buFont typeface="Arial"/>
              <a:buChar char="•"/>
            </a:pPr>
            <a:r>
              <a:rPr lang="en-US" sz="2600" b="1">
                <a:latin typeface="Questrial"/>
                <a:ea typeface="Questrial"/>
                <a:cs typeface="Questrial"/>
                <a:sym typeface="Questrial"/>
              </a:rPr>
              <a:t>Monitor Progress </a:t>
            </a:r>
            <a:r>
              <a:rPr lang="en-US" sz="2600">
                <a:latin typeface="Questrial"/>
                <a:ea typeface="Questrial"/>
                <a:cs typeface="Questrial"/>
                <a:sym typeface="Questrial"/>
              </a:rPr>
              <a:t>(feedback)</a:t>
            </a:r>
          </a:p>
          <a:p>
            <a:pPr marL="165100" marR="0" lvl="0" indent="-152400" algn="l" rtl="0">
              <a:lnSpc>
                <a:spcPct val="100000"/>
              </a:lnSpc>
              <a:spcBef>
                <a:spcPts val="300"/>
              </a:spcBef>
              <a:buClr>
                <a:srgbClr val="24603B"/>
              </a:buClr>
              <a:buSzPct val="84615"/>
              <a:buFont typeface="Arial"/>
              <a:buChar char="•"/>
            </a:pPr>
            <a:r>
              <a:rPr lang="en-US" sz="2600" b="1">
                <a:latin typeface="Questrial"/>
                <a:ea typeface="Questrial"/>
                <a:cs typeface="Questrial"/>
                <a:sym typeface="Questrial"/>
              </a:rPr>
              <a:t>Generalize </a:t>
            </a:r>
            <a:r>
              <a:rPr lang="en-US" sz="2600">
                <a:latin typeface="Questrial"/>
                <a:ea typeface="Questrial"/>
                <a:cs typeface="Questrial"/>
                <a:sym typeface="Questrial"/>
              </a:rPr>
              <a:t>(apply in multiple settings)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a:spLocks noGrp="1"/>
          </p:cNvSpPr>
          <p:nvPr>
            <p:ph type="ctrTitle"/>
          </p:nvPr>
        </p:nvSpPr>
        <p:spPr>
          <a:xfrm>
            <a:off x="101300" y="72102"/>
            <a:ext cx="6019800" cy="8058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5400" b="0" i="0" u="none" strike="noStrike" cap="none">
                <a:solidFill>
                  <a:srgbClr val="CC0000"/>
                </a:solidFill>
                <a:latin typeface="Questrial"/>
                <a:ea typeface="Questrial"/>
                <a:cs typeface="Questrial"/>
                <a:sym typeface="Questrial"/>
              </a:rPr>
              <a:t>Activity</a:t>
            </a:r>
          </a:p>
        </p:txBody>
      </p:sp>
      <p:sp>
        <p:nvSpPr>
          <p:cNvPr id="715" name="Shape 715"/>
          <p:cNvSpPr txBox="1">
            <a:spLocks noGrp="1"/>
          </p:cNvSpPr>
          <p:nvPr>
            <p:ph type="subTitle" idx="1"/>
          </p:nvPr>
        </p:nvSpPr>
        <p:spPr>
          <a:xfrm>
            <a:off x="101300" y="877899"/>
            <a:ext cx="6019800" cy="4074300"/>
          </a:xfrm>
          <a:prstGeom prst="rect">
            <a:avLst/>
          </a:prstGeom>
          <a:noFill/>
          <a:ln>
            <a:noFill/>
          </a:ln>
        </p:spPr>
        <p:txBody>
          <a:bodyPr lIns="91425" tIns="45700" rIns="91425" bIns="45700" anchor="t" anchorCtr="0">
            <a:noAutofit/>
          </a:bodyPr>
          <a:lstStyle/>
          <a:p>
            <a:pPr marR="0" lvl="0" algn="l" rtl="0">
              <a:spcBef>
                <a:spcPts val="0"/>
              </a:spcBef>
              <a:spcAft>
                <a:spcPts val="0"/>
              </a:spcAft>
              <a:buNone/>
            </a:pPr>
            <a:r>
              <a:rPr lang="en-US" b="1"/>
              <a:t>Identify </a:t>
            </a:r>
            <a:r>
              <a:rPr lang="en-US"/>
              <a:t>one teaching strategy to add to your student’s BSP</a:t>
            </a:r>
          </a:p>
          <a:p>
            <a:pPr lvl="0" rtl="0">
              <a:spcBef>
                <a:spcPts val="0"/>
              </a:spcBef>
              <a:buClr>
                <a:srgbClr val="000000"/>
              </a:buClr>
              <a:buSzPct val="39285"/>
              <a:buNone/>
            </a:pPr>
            <a:endParaRPr/>
          </a:p>
          <a:p>
            <a:pPr lvl="0" rtl="0">
              <a:spcBef>
                <a:spcPts val="0"/>
              </a:spcBef>
              <a:buClr>
                <a:srgbClr val="000000"/>
              </a:buClr>
              <a:buSzPct val="39285"/>
              <a:buNone/>
            </a:pPr>
            <a:r>
              <a:rPr lang="en-US" b="1"/>
              <a:t>Consider: </a:t>
            </a:r>
          </a:p>
          <a:p>
            <a:pPr marL="457200" lvl="0" indent="-228600" rtl="0">
              <a:spcBef>
                <a:spcPts val="0"/>
              </a:spcBef>
              <a:buChar char="●"/>
            </a:pPr>
            <a:r>
              <a:rPr lang="en-US"/>
              <a:t>Response Effort</a:t>
            </a:r>
          </a:p>
          <a:p>
            <a:pPr marL="457200" lvl="0" indent="-228600" rtl="0">
              <a:spcBef>
                <a:spcPts val="0"/>
              </a:spcBef>
              <a:buChar char="●"/>
            </a:pPr>
            <a:r>
              <a:rPr lang="en-US"/>
              <a:t>Instructional Control</a:t>
            </a:r>
          </a:p>
          <a:p>
            <a:pPr marL="457200" lvl="0" indent="-228600" rtl="0">
              <a:spcBef>
                <a:spcPts val="0"/>
              </a:spcBef>
              <a:buChar char="●"/>
            </a:pPr>
            <a:r>
              <a:rPr lang="en-US"/>
              <a:t>Motivating Operations </a:t>
            </a:r>
          </a:p>
          <a:p>
            <a:pPr marL="457200" lvl="0" indent="-228600" rtl="0">
              <a:spcBef>
                <a:spcPts val="0"/>
              </a:spcBef>
              <a:buChar char="●"/>
            </a:pPr>
            <a:r>
              <a:rPr lang="en-US"/>
              <a:t>Planning for Generalization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Consequence Strategies</a:t>
            </a:r>
          </a:p>
        </p:txBody>
      </p:sp>
      <p:sp>
        <p:nvSpPr>
          <p:cNvPr id="721" name="Shape 721"/>
          <p:cNvSpPr txBox="1">
            <a:spLocks noGrp="1"/>
          </p:cNvSpPr>
          <p:nvPr>
            <p:ph type="body" idx="1"/>
          </p:nvPr>
        </p:nvSpPr>
        <p:spPr>
          <a:xfrm>
            <a:off x="457200" y="1200150"/>
            <a:ext cx="8229600" cy="3657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800" b="1" i="1" u="none" strike="noStrike" cap="none">
                <a:solidFill>
                  <a:schemeClr val="dk1"/>
                </a:solidFill>
                <a:latin typeface="Questrial"/>
                <a:ea typeface="Questrial"/>
                <a:cs typeface="Questrial"/>
                <a:sym typeface="Questrial"/>
              </a:rPr>
              <a:t>Consequences strategies:  </a:t>
            </a:r>
            <a:r>
              <a:rPr lang="en-US" sz="2800" b="0" i="0" u="none" strike="noStrike" cap="none">
                <a:solidFill>
                  <a:schemeClr val="dk1"/>
                </a:solidFill>
                <a:latin typeface="Questrial"/>
                <a:ea typeface="Questrial"/>
                <a:cs typeface="Questrial"/>
                <a:sym typeface="Questrial"/>
              </a:rPr>
              <a:t>minimize reinforcement for problem behavior, increase reinforcement for desirable behavior, or redirect to alternative behavior.  Strategies should be designed in combination with teaching strategies.</a:t>
            </a:r>
          </a:p>
          <a:p>
            <a:pPr marL="0" marR="0" lvl="0" indent="0" algn="l" rtl="0">
              <a:spcBef>
                <a:spcPts val="0"/>
              </a:spcBef>
              <a:spcAft>
                <a:spcPts val="0"/>
              </a:spcAft>
              <a:buClr>
                <a:schemeClr val="accent1"/>
              </a:buClr>
              <a:buSzPct val="25000"/>
              <a:buFont typeface="Arial"/>
              <a:buNone/>
            </a:pPr>
            <a:endParaRPr sz="1000"/>
          </a:p>
          <a:p>
            <a:pPr marL="0" marR="0" lvl="0" indent="0" algn="l" rtl="0">
              <a:spcBef>
                <a:spcPts val="560"/>
              </a:spcBef>
              <a:spcAft>
                <a:spcPts val="0"/>
              </a:spcAft>
              <a:buClr>
                <a:schemeClr val="accent1"/>
              </a:buClr>
              <a:buSzPct val="25000"/>
              <a:buFont typeface="Arial"/>
              <a:buNone/>
            </a:pPr>
            <a:r>
              <a:rPr lang="en-US" sz="2800" b="1" i="1" u="none" strike="noStrike" cap="none">
                <a:solidFill>
                  <a:srgbClr val="0000FF"/>
                </a:solidFill>
                <a:latin typeface="Questrial"/>
                <a:ea typeface="Questrial"/>
                <a:cs typeface="Questrial"/>
                <a:sym typeface="Questrial"/>
              </a:rPr>
              <a:t>Examples:</a:t>
            </a:r>
          </a:p>
          <a:p>
            <a:pPr marL="182563" marR="0" lvl="0" indent="-182563" algn="l" rtl="0">
              <a:spcBef>
                <a:spcPts val="480"/>
              </a:spcBef>
              <a:spcAft>
                <a:spcPts val="0"/>
              </a:spcAft>
              <a:buClr>
                <a:schemeClr val="accent1"/>
              </a:buClr>
              <a:buSzPct val="85000"/>
              <a:buFont typeface="Arial"/>
              <a:buChar char="•"/>
            </a:pPr>
            <a:r>
              <a:rPr lang="en-US" sz="2400"/>
              <a:t>Reinforcement, </a:t>
            </a:r>
            <a:r>
              <a:rPr lang="en-US" sz="2400" b="0" i="0" u="none" strike="noStrike" cap="none">
                <a:solidFill>
                  <a:schemeClr val="dk1"/>
                </a:solidFill>
                <a:latin typeface="Questrial"/>
                <a:ea typeface="Questrial"/>
                <a:cs typeface="Questrial"/>
                <a:sym typeface="Questrial"/>
              </a:rPr>
              <a:t>Non-contingent reinforcers, Re-direction, Extinction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a:spLocks noGrp="1"/>
          </p:cNvSpPr>
          <p:nvPr>
            <p:ph type="ctrTitle"/>
          </p:nvPr>
        </p:nvSpPr>
        <p:spPr>
          <a:xfrm>
            <a:off x="152400" y="56275"/>
            <a:ext cx="6019800" cy="9792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5400" b="0" i="0" u="none" strike="noStrike" cap="none">
                <a:solidFill>
                  <a:srgbClr val="CC0000"/>
                </a:solidFill>
                <a:latin typeface="Questrial"/>
                <a:ea typeface="Questrial"/>
                <a:cs typeface="Questrial"/>
                <a:sym typeface="Questrial"/>
              </a:rPr>
              <a:t>Activity</a:t>
            </a:r>
          </a:p>
        </p:txBody>
      </p:sp>
      <p:sp>
        <p:nvSpPr>
          <p:cNvPr id="727" name="Shape 727"/>
          <p:cNvSpPr txBox="1">
            <a:spLocks noGrp="1"/>
          </p:cNvSpPr>
          <p:nvPr>
            <p:ph type="subTitle" idx="1"/>
          </p:nvPr>
        </p:nvSpPr>
        <p:spPr>
          <a:xfrm>
            <a:off x="62350" y="1035475"/>
            <a:ext cx="5790300" cy="3837900"/>
          </a:xfrm>
          <a:prstGeom prst="rect">
            <a:avLst/>
          </a:prstGeom>
          <a:noFill/>
          <a:ln>
            <a:noFill/>
          </a:ln>
        </p:spPr>
        <p:txBody>
          <a:bodyPr lIns="91425" tIns="45700" rIns="91425" bIns="45700" anchor="t" anchorCtr="0">
            <a:noAutofit/>
          </a:bodyPr>
          <a:lstStyle/>
          <a:p>
            <a:pPr lvl="0" rtl="0">
              <a:spcBef>
                <a:spcPts val="0"/>
              </a:spcBef>
              <a:buClr>
                <a:srgbClr val="000000"/>
              </a:buClr>
              <a:buSzPct val="39285"/>
              <a:buNone/>
            </a:pPr>
            <a:r>
              <a:rPr lang="en-US" b="1"/>
              <a:t>Identify </a:t>
            </a:r>
            <a:r>
              <a:rPr lang="en-US"/>
              <a:t>one consequence strategy to add to your student’s BSP</a:t>
            </a:r>
          </a:p>
          <a:p>
            <a:pPr lvl="0" rtl="0">
              <a:spcBef>
                <a:spcPts val="0"/>
              </a:spcBef>
              <a:buClr>
                <a:srgbClr val="000000"/>
              </a:buClr>
              <a:buSzPct val="39285"/>
              <a:buNone/>
            </a:pPr>
            <a:endParaRPr/>
          </a:p>
          <a:p>
            <a:pPr lvl="0" rtl="0">
              <a:spcBef>
                <a:spcPts val="0"/>
              </a:spcBef>
              <a:buClr>
                <a:srgbClr val="000000"/>
              </a:buClr>
              <a:buSzPct val="39285"/>
              <a:buNone/>
            </a:pPr>
            <a:r>
              <a:rPr lang="en-US" b="1"/>
              <a:t>Consider: </a:t>
            </a:r>
          </a:p>
          <a:p>
            <a:pPr marL="457200" lvl="0" indent="-228600" rtl="0">
              <a:spcBef>
                <a:spcPts val="0"/>
              </a:spcBef>
              <a:buChar char="●"/>
            </a:pPr>
            <a:r>
              <a:rPr lang="en-US"/>
              <a:t>Reinforcement/Punishment</a:t>
            </a:r>
          </a:p>
          <a:p>
            <a:pPr marL="457200" lvl="0" indent="-228600" rtl="0">
              <a:spcBef>
                <a:spcPts val="0"/>
              </a:spcBef>
              <a:buChar char="●"/>
            </a:pPr>
            <a:r>
              <a:rPr lang="en-US"/>
              <a:t>Preference Assessment</a:t>
            </a:r>
          </a:p>
          <a:p>
            <a:pPr marL="457200" lvl="0" indent="-228600" rtl="0">
              <a:spcBef>
                <a:spcPts val="0"/>
              </a:spcBef>
              <a:buChar char="●"/>
            </a:pPr>
            <a:r>
              <a:rPr lang="en-US"/>
              <a:t>Secondary Reinforcers</a:t>
            </a:r>
          </a:p>
          <a:p>
            <a:pPr marL="457200" lvl="0" indent="-228600" rtl="0">
              <a:spcBef>
                <a:spcPts val="0"/>
              </a:spcBef>
              <a:buChar char="●"/>
            </a:pPr>
            <a:r>
              <a:rPr lang="en-US"/>
              <a:t>Extinction Burst</a:t>
            </a:r>
          </a:p>
          <a:p>
            <a:pPr marL="0" marR="0" lvl="0" indent="0" algn="l" rtl="0">
              <a:spcBef>
                <a:spcPts val="560"/>
              </a:spcBef>
              <a:spcAft>
                <a:spcPts val="0"/>
              </a:spcAft>
              <a:buClr>
                <a:schemeClr val="accent1"/>
              </a:buClr>
              <a:buSzPct val="25000"/>
              <a:buFont typeface="Arial"/>
              <a:buNone/>
            </a:pPr>
            <a:endParaRPr sz="2800" b="0" i="0" u="none" strike="noStrike" cap="none">
              <a:solidFill>
                <a:srgbClr val="3F3F3F"/>
              </a:solidFill>
              <a:latin typeface="Questrial"/>
              <a:ea typeface="Questrial"/>
              <a:cs typeface="Questrial"/>
              <a:sym typeface="Quest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xfrm>
            <a:off x="-123800" y="0"/>
            <a:ext cx="9267900" cy="1091700"/>
          </a:xfrm>
          <a:prstGeom prst="rect">
            <a:avLst/>
          </a:prstGeom>
          <a:solidFill>
            <a:srgbClr val="CC0000"/>
          </a:solid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600"/>
              <a:t>  </a:t>
            </a:r>
            <a:r>
              <a:rPr lang="en-US" sz="3600" b="0" i="0" u="none" strike="noStrike" cap="none">
                <a:solidFill>
                  <a:schemeClr val="lt1"/>
                </a:solidFill>
                <a:latin typeface="Questrial"/>
                <a:ea typeface="Questrial"/>
                <a:cs typeface="Questrial"/>
                <a:sym typeface="Questrial"/>
              </a:rPr>
              <a:t>Crisis Prevention/Intervention Plan - </a:t>
            </a:r>
          </a:p>
          <a:p>
            <a:pPr marL="6400800" marR="0" lvl="0" indent="0" algn="l" rtl="0">
              <a:spcBef>
                <a:spcPts val="0"/>
              </a:spcBef>
              <a:spcAft>
                <a:spcPts val="0"/>
              </a:spcAft>
              <a:buSzPct val="25000"/>
              <a:buNone/>
            </a:pPr>
            <a:r>
              <a:rPr lang="en-US" sz="3600"/>
              <a:t>* </a:t>
            </a:r>
            <a:r>
              <a:rPr lang="en-US" sz="3600" b="0" i="0" u="none" strike="noStrike" cap="none">
                <a:solidFill>
                  <a:schemeClr val="lt1"/>
                </a:solidFill>
                <a:latin typeface="Questrial"/>
                <a:ea typeface="Questrial"/>
                <a:cs typeface="Questrial"/>
                <a:sym typeface="Questrial"/>
              </a:rPr>
              <a:t>if needed</a:t>
            </a:r>
          </a:p>
        </p:txBody>
      </p:sp>
      <p:sp>
        <p:nvSpPr>
          <p:cNvPr id="734" name="Shape 734"/>
          <p:cNvSpPr txBox="1">
            <a:spLocks noGrp="1"/>
          </p:cNvSpPr>
          <p:nvPr>
            <p:ph type="body" idx="1"/>
          </p:nvPr>
        </p:nvSpPr>
        <p:spPr>
          <a:xfrm>
            <a:off x="152400" y="730775"/>
            <a:ext cx="8534400" cy="41271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2590"/>
          </a:p>
          <a:p>
            <a:pPr marL="182562" marR="0" lvl="0" indent="-182562" algn="l" rtl="0">
              <a:spcBef>
                <a:spcPts val="518"/>
              </a:spcBef>
              <a:spcAft>
                <a:spcPts val="0"/>
              </a:spcAft>
              <a:buClr>
                <a:schemeClr val="accent1"/>
              </a:buClr>
              <a:buSzPct val="84673"/>
              <a:buFont typeface="Arial"/>
              <a:buChar char="•"/>
            </a:pPr>
            <a:r>
              <a:rPr lang="en-US" sz="2590"/>
              <a:t>Triggers/stressors</a:t>
            </a:r>
          </a:p>
          <a:p>
            <a:pPr marL="182562" marR="0" lvl="0" indent="-182562" algn="l" rtl="0">
              <a:spcBef>
                <a:spcPts val="518"/>
              </a:spcBef>
              <a:spcAft>
                <a:spcPts val="0"/>
              </a:spcAft>
              <a:buClr>
                <a:schemeClr val="accent1"/>
              </a:buClr>
              <a:buSzPct val="84673"/>
              <a:buFont typeface="Arial"/>
              <a:buChar char="•"/>
            </a:pPr>
            <a:r>
              <a:rPr lang="en-US" sz="2590"/>
              <a:t>Red Flag behaviors &amp; correct staff response</a:t>
            </a:r>
          </a:p>
          <a:p>
            <a:pPr marL="182562" marR="0" lvl="0" indent="-182562" algn="l" rtl="0">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Wh</a:t>
            </a:r>
            <a:r>
              <a:rPr lang="en-US" sz="2590"/>
              <a:t>at is considered a crisis</a:t>
            </a:r>
          </a:p>
          <a:p>
            <a:pPr marL="182563" marR="0" lvl="0" indent="-182563" algn="l" rtl="0">
              <a:spcBef>
                <a:spcPts val="518"/>
              </a:spcBef>
              <a:spcAft>
                <a:spcPts val="0"/>
              </a:spcAft>
              <a:buClr>
                <a:schemeClr val="accent1"/>
              </a:buClr>
              <a:buSzPct val="84673"/>
              <a:buFont typeface="Arial"/>
              <a:buChar char="•"/>
            </a:pPr>
            <a:r>
              <a:rPr lang="en-US" sz="2590"/>
              <a:t>Who is called</a:t>
            </a:r>
          </a:p>
          <a:p>
            <a:pPr marL="182563" marR="0" lvl="0" indent="-182563" algn="l" rtl="0">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Wh</a:t>
            </a:r>
            <a:r>
              <a:rPr lang="en-US" sz="2590"/>
              <a:t>ere student should go</a:t>
            </a:r>
          </a:p>
          <a:p>
            <a:pPr marL="182562" marR="0" lvl="0" indent="-182562" algn="l" rtl="0">
              <a:spcBef>
                <a:spcPts val="518"/>
              </a:spcBef>
              <a:spcAft>
                <a:spcPts val="0"/>
              </a:spcAft>
              <a:buClr>
                <a:schemeClr val="accent1"/>
              </a:buClr>
              <a:buSzPct val="84673"/>
              <a:buFont typeface="Arial"/>
              <a:buChar char="•"/>
            </a:pPr>
            <a:r>
              <a:rPr lang="en-US" sz="2590" b="0" i="0" u="none" strike="noStrike" cap="none">
                <a:solidFill>
                  <a:schemeClr val="dk1"/>
                </a:solidFill>
                <a:latin typeface="Questrial"/>
                <a:ea typeface="Questrial"/>
                <a:cs typeface="Questrial"/>
                <a:sym typeface="Questrial"/>
              </a:rPr>
              <a:t>What </a:t>
            </a:r>
            <a:r>
              <a:rPr lang="en-US" sz="2590"/>
              <a:t>to do or say to student</a:t>
            </a:r>
          </a:p>
          <a:p>
            <a:pPr marL="182563" marR="0" lvl="0" indent="-207232" algn="l" rtl="0">
              <a:spcBef>
                <a:spcPts val="518"/>
              </a:spcBef>
              <a:spcAft>
                <a:spcPts val="0"/>
              </a:spcAft>
              <a:buClr>
                <a:schemeClr val="accent1"/>
              </a:buClr>
              <a:buSzPct val="99615"/>
              <a:buFont typeface="Arial"/>
              <a:buChar char="•"/>
            </a:pPr>
            <a:r>
              <a:rPr lang="en-US" sz="2590"/>
              <a:t>What not to do or say to student</a:t>
            </a:r>
          </a:p>
          <a:p>
            <a:pPr marL="182563" marR="0" lvl="0" indent="-182563" algn="l" rtl="0">
              <a:spcBef>
                <a:spcPts val="518"/>
              </a:spcBef>
              <a:spcAft>
                <a:spcPts val="0"/>
              </a:spcAft>
              <a:buClr>
                <a:schemeClr val="accent1"/>
              </a:buClr>
              <a:buSzPct val="84673"/>
              <a:buFont typeface="Arial"/>
              <a:buChar char="•"/>
            </a:pPr>
            <a:r>
              <a:rPr lang="en-US" sz="2590"/>
              <a:t>Training needed for key support people</a:t>
            </a:r>
          </a:p>
          <a:p>
            <a:pPr marL="182563" marR="0" lvl="0" indent="-182563" algn="l" rtl="0">
              <a:spcBef>
                <a:spcPts val="518"/>
              </a:spcBef>
              <a:spcAft>
                <a:spcPts val="0"/>
              </a:spcAft>
              <a:buClr>
                <a:schemeClr val="accent1"/>
              </a:buClr>
              <a:buSzPct val="84673"/>
              <a:buFont typeface="Arial"/>
              <a:buNone/>
            </a:pPr>
            <a:endParaRPr sz="2590" b="0" i="0" u="none" strike="noStrike" cap="none">
              <a:solidFill>
                <a:schemeClr val="dk1"/>
              </a:solidFill>
              <a:latin typeface="Questrial"/>
              <a:ea typeface="Questrial"/>
              <a:cs typeface="Questrial"/>
              <a:sym typeface="Questrial"/>
            </a:endParaRPr>
          </a:p>
        </p:txBody>
      </p:sp>
      <p:sp>
        <p:nvSpPr>
          <p:cNvPr id="735" name="Shape 735"/>
          <p:cNvSpPr/>
          <p:nvPr/>
        </p:nvSpPr>
        <p:spPr>
          <a:xfrm rot="689535">
            <a:off x="6160152" y="2502947"/>
            <a:ext cx="2514613" cy="1200354"/>
          </a:xfrm>
          <a:prstGeom prst="rect">
            <a:avLst/>
          </a:prstGeom>
          <a:solidFill>
            <a:srgbClr val="FF0000"/>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lt1"/>
                </a:solidFill>
                <a:latin typeface="Questrial"/>
                <a:ea typeface="Questrial"/>
                <a:cs typeface="Questrial"/>
                <a:sym typeface="Questrial"/>
              </a:rPr>
              <a:t>Coordinated Services Plan </a:t>
            </a:r>
            <a:r>
              <a:rPr lang="en-US" sz="1800" b="1" i="1">
                <a:solidFill>
                  <a:schemeClr val="lt1"/>
                </a:solidFill>
                <a:latin typeface="Questrial"/>
                <a:ea typeface="Questrial"/>
                <a:cs typeface="Questrial"/>
                <a:sym typeface="Questrial"/>
              </a:rPr>
              <a:t>Proactive Crisis Plan </a:t>
            </a:r>
            <a:r>
              <a:rPr lang="en-US" sz="1800">
                <a:solidFill>
                  <a:schemeClr val="lt1"/>
                </a:solidFill>
                <a:latin typeface="Questrial"/>
                <a:ea typeface="Questrial"/>
                <a:cs typeface="Questrial"/>
                <a:sym typeface="Questrial"/>
              </a:rPr>
              <a:t>format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Agenda</a:t>
            </a:r>
          </a:p>
        </p:txBody>
      </p:sp>
      <p:sp>
        <p:nvSpPr>
          <p:cNvPr id="178" name="Shape 178"/>
          <p:cNvSpPr txBox="1">
            <a:spLocks noGrp="1"/>
          </p:cNvSpPr>
          <p:nvPr>
            <p:ph type="body" idx="1"/>
          </p:nvPr>
        </p:nvSpPr>
        <p:spPr>
          <a:xfrm>
            <a:off x="457200" y="1200150"/>
            <a:ext cx="8229600" cy="3657600"/>
          </a:xfrm>
          <a:prstGeom prst="rect">
            <a:avLst/>
          </a:prstGeom>
        </p:spPr>
        <p:txBody>
          <a:bodyPr lIns="91425" tIns="91425" rIns="91425" bIns="91425" anchor="t" anchorCtr="0">
            <a:noAutofit/>
          </a:bodyPr>
          <a:lstStyle/>
          <a:p>
            <a:pPr marL="457200" lvl="0" indent="-228600" rtl="0">
              <a:spcBef>
                <a:spcPts val="0"/>
              </a:spcBef>
            </a:pPr>
            <a:r>
              <a:rPr lang="en-US"/>
              <a:t>Competing Behavior Pathway Case Studies</a:t>
            </a:r>
          </a:p>
          <a:p>
            <a:pPr marL="457200" lvl="0" indent="-228600" rtl="0">
              <a:spcBef>
                <a:spcPts val="0"/>
              </a:spcBef>
            </a:pPr>
            <a:r>
              <a:rPr lang="en-US"/>
              <a:t>ABA Concepts and Examples</a:t>
            </a:r>
          </a:p>
          <a:p>
            <a:pPr marL="457200" lvl="0" indent="-228600" rtl="0">
              <a:spcBef>
                <a:spcPts val="0"/>
              </a:spcBef>
            </a:pPr>
            <a:r>
              <a:rPr lang="en-US"/>
              <a:t>Build your better BSP</a:t>
            </a:r>
          </a:p>
          <a:p>
            <a:pPr marL="914400" lvl="1" indent="-228600" rtl="0">
              <a:spcBef>
                <a:spcPts val="0"/>
              </a:spcBef>
            </a:pPr>
            <a:r>
              <a:rPr lang="en-US"/>
              <a:t>Setting Events</a:t>
            </a:r>
          </a:p>
          <a:p>
            <a:pPr marL="914400" lvl="1" indent="-228600" rtl="0">
              <a:spcBef>
                <a:spcPts val="0"/>
              </a:spcBef>
            </a:pPr>
            <a:r>
              <a:rPr lang="en-US"/>
              <a:t>Antecedents</a:t>
            </a:r>
          </a:p>
          <a:p>
            <a:pPr marL="914400" lvl="1" indent="-228600" rtl="0">
              <a:spcBef>
                <a:spcPts val="0"/>
              </a:spcBef>
            </a:pPr>
            <a:r>
              <a:rPr lang="en-US"/>
              <a:t>Behavior Teaching</a:t>
            </a:r>
          </a:p>
          <a:p>
            <a:pPr marL="914400" lvl="1" indent="-228600" rtl="0">
              <a:spcBef>
                <a:spcPts val="0"/>
              </a:spcBef>
            </a:pPr>
            <a:r>
              <a:rPr lang="en-US"/>
              <a:t>Consequences</a:t>
            </a:r>
          </a:p>
          <a:p>
            <a:pPr marL="457200" marR="0" lvl="0" indent="-406400" algn="l" rtl="0">
              <a:lnSpc>
                <a:spcPct val="100000"/>
              </a:lnSpc>
              <a:spcBef>
                <a:spcPts val="560"/>
              </a:spcBef>
              <a:spcAft>
                <a:spcPts val="0"/>
              </a:spcAft>
              <a:buClr>
                <a:schemeClr val="accent1"/>
              </a:buClr>
              <a:buSzPct val="100000"/>
              <a:buFont typeface="Arial"/>
            </a:pPr>
            <a:r>
              <a:rPr lang="en-US"/>
              <a:t>Evaluation, Data, and Decision-Making</a:t>
            </a:r>
          </a:p>
        </p:txBody>
      </p:sp>
    </p:spTree>
  </p:cSld>
  <p:clrMapOvr>
    <a:masterClrMapping/>
  </p:clrMapOvr>
  <p:transition xmlns:p14="http://schemas.microsoft.com/office/powerpoint/2010/mai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Evaluation</a:t>
            </a:r>
          </a:p>
        </p:txBody>
      </p:sp>
      <p:sp>
        <p:nvSpPr>
          <p:cNvPr id="741" name="Shape 741"/>
          <p:cNvSpPr txBox="1">
            <a:spLocks noGrp="1"/>
          </p:cNvSpPr>
          <p:nvPr>
            <p:ph type="body" idx="1"/>
          </p:nvPr>
        </p:nvSpPr>
        <p:spPr>
          <a:xfrm>
            <a:off x="457200" y="1200150"/>
            <a:ext cx="4114800" cy="3657600"/>
          </a:xfrm>
          <a:prstGeom prst="rect">
            <a:avLst/>
          </a:prstGeom>
          <a:noFill/>
          <a:ln>
            <a:noFill/>
          </a:ln>
        </p:spPr>
        <p:txBody>
          <a:bodyPr lIns="91425" tIns="45700" rIns="91425" bIns="45700" anchor="t" anchorCtr="0">
            <a:noAutofit/>
          </a:bodyPr>
          <a:lstStyle/>
          <a:p>
            <a:pPr marL="457200" marR="0" lvl="0" indent="-228600" algn="l" rtl="0">
              <a:spcBef>
                <a:spcPts val="0"/>
              </a:spcBef>
              <a:spcAft>
                <a:spcPts val="0"/>
              </a:spcAft>
              <a:buAutoNum type="arabicPeriod"/>
            </a:pPr>
            <a:r>
              <a:rPr lang="en-US" sz="2800" b="0" i="0" u="none" strike="noStrike" cap="none">
                <a:solidFill>
                  <a:schemeClr val="dk1"/>
                </a:solidFill>
                <a:latin typeface="Questrial"/>
                <a:ea typeface="Questrial"/>
                <a:cs typeface="Questrial"/>
                <a:sym typeface="Questrial"/>
              </a:rPr>
              <a:t>Creat</a:t>
            </a:r>
            <a:r>
              <a:rPr lang="en-US"/>
              <a:t>e</a:t>
            </a:r>
            <a:r>
              <a:rPr lang="en-US" sz="2800" b="0" i="0" u="none" strike="noStrike" cap="none">
                <a:solidFill>
                  <a:schemeClr val="dk1"/>
                </a:solidFill>
                <a:latin typeface="Questrial"/>
                <a:ea typeface="Questrial"/>
                <a:cs typeface="Questrial"/>
                <a:sym typeface="Questrial"/>
              </a:rPr>
              <a:t> measurable goals</a:t>
            </a:r>
          </a:p>
          <a:p>
            <a:pPr marL="457200" marR="0" lvl="0" indent="-406400" algn="l" rtl="0">
              <a:spcBef>
                <a:spcPts val="560"/>
              </a:spcBef>
              <a:spcAft>
                <a:spcPts val="0"/>
              </a:spcAft>
              <a:buClr>
                <a:schemeClr val="dk1"/>
              </a:buClr>
              <a:buSzPct val="100000"/>
              <a:buFont typeface="Questrial"/>
              <a:buAutoNum type="arabicPeriod"/>
            </a:pPr>
            <a:r>
              <a:rPr lang="en-US"/>
              <a:t>Assess f</a:t>
            </a:r>
            <a:r>
              <a:rPr lang="en-US" sz="2800" b="0" i="0" u="none" strike="noStrike" cap="none">
                <a:solidFill>
                  <a:schemeClr val="dk1"/>
                </a:solidFill>
                <a:latin typeface="Questrial"/>
                <a:ea typeface="Questrial"/>
                <a:cs typeface="Questrial"/>
                <a:sym typeface="Questrial"/>
              </a:rPr>
              <a:t>idelity of implementation</a:t>
            </a:r>
          </a:p>
          <a:p>
            <a:pPr marL="457200" marR="0" lvl="0" indent="-406400" algn="l" rtl="0">
              <a:spcBef>
                <a:spcPts val="560"/>
              </a:spcBef>
              <a:spcAft>
                <a:spcPts val="0"/>
              </a:spcAft>
              <a:buClr>
                <a:schemeClr val="dk1"/>
              </a:buClr>
              <a:buSzPct val="100000"/>
              <a:buFont typeface="Questrial"/>
              <a:buAutoNum type="arabicPeriod"/>
            </a:pPr>
            <a:r>
              <a:rPr lang="en-US"/>
              <a:t>Assess p</a:t>
            </a:r>
            <a:r>
              <a:rPr lang="en-US" sz="2800" b="0" i="0" u="none" strike="noStrike" cap="none">
                <a:solidFill>
                  <a:schemeClr val="dk1"/>
                </a:solidFill>
                <a:latin typeface="Questrial"/>
                <a:ea typeface="Questrial"/>
                <a:cs typeface="Questrial"/>
                <a:sym typeface="Questrial"/>
              </a:rPr>
              <a:t>rogress toward goals</a:t>
            </a:r>
          </a:p>
          <a:p>
            <a:pPr marL="457200" marR="0" lvl="0" indent="-228600" algn="l" rtl="0">
              <a:spcBef>
                <a:spcPts val="560"/>
              </a:spcBef>
              <a:spcAft>
                <a:spcPts val="0"/>
              </a:spcAft>
              <a:buAutoNum type="arabicPeriod"/>
            </a:pPr>
            <a:r>
              <a:rPr lang="en-US" sz="2800" b="0" i="0" u="none" strike="noStrike" cap="none">
                <a:solidFill>
                  <a:schemeClr val="dk1"/>
                </a:solidFill>
                <a:latin typeface="Questrial"/>
                <a:ea typeface="Questrial"/>
                <a:cs typeface="Questrial"/>
                <a:sym typeface="Questrial"/>
              </a:rPr>
              <a:t>Mak</a:t>
            </a:r>
            <a:r>
              <a:rPr lang="en-US"/>
              <a:t>e</a:t>
            </a:r>
            <a:r>
              <a:rPr lang="en-US" sz="2800" b="0" i="0" u="none" strike="noStrike" cap="none">
                <a:solidFill>
                  <a:schemeClr val="dk1"/>
                </a:solidFill>
                <a:latin typeface="Questrial"/>
                <a:ea typeface="Questrial"/>
                <a:cs typeface="Questrial"/>
                <a:sym typeface="Questrial"/>
              </a:rPr>
              <a:t> data-based decisions</a:t>
            </a:r>
          </a:p>
        </p:txBody>
      </p:sp>
      <p:pic>
        <p:nvPicPr>
          <p:cNvPr id="742" name="Shape 742"/>
          <p:cNvPicPr preferRelativeResize="0"/>
          <p:nvPr/>
        </p:nvPicPr>
        <p:blipFill rotWithShape="1">
          <a:blip r:embed="rId3">
            <a:alphaModFix/>
          </a:blip>
          <a:srcRect l="-62500" r="-62500"/>
          <a:stretch/>
        </p:blipFill>
        <p:spPr>
          <a:xfrm>
            <a:off x="2209800" y="1200150"/>
            <a:ext cx="8229600" cy="36576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Collecting Baseline Data</a:t>
            </a:r>
          </a:p>
        </p:txBody>
      </p:sp>
      <p:sp>
        <p:nvSpPr>
          <p:cNvPr id="748" name="Shape 748"/>
          <p:cNvSpPr txBox="1">
            <a:spLocks noGrp="1"/>
          </p:cNvSpPr>
          <p:nvPr>
            <p:ph type="body" idx="1"/>
          </p:nvPr>
        </p:nvSpPr>
        <p:spPr>
          <a:xfrm>
            <a:off x="457200" y="1278850"/>
            <a:ext cx="8229600" cy="35790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Arial"/>
              <a:buNone/>
            </a:pPr>
            <a:r>
              <a:rPr lang="en-US" sz="2800" b="0" i="0" u="none" strike="noStrike" cap="none">
                <a:solidFill>
                  <a:schemeClr val="dk1"/>
                </a:solidFill>
                <a:latin typeface="Questrial"/>
                <a:ea typeface="Questrial"/>
                <a:cs typeface="Questrial"/>
                <a:sym typeface="Questrial"/>
              </a:rPr>
              <a:t>For short-term goals teams must:</a:t>
            </a:r>
          </a:p>
          <a:p>
            <a:pPr marL="457200" marR="0" lvl="1" indent="-190500" algn="l" rtl="0">
              <a:spcBef>
                <a:spcPts val="480"/>
              </a:spcBef>
              <a:spcAft>
                <a:spcPts val="0"/>
              </a:spcAft>
              <a:buClr>
                <a:schemeClr val="accent1"/>
              </a:buClr>
              <a:buSzPct val="85000"/>
              <a:buFont typeface="Arial"/>
              <a:buChar char="•"/>
            </a:pPr>
            <a:r>
              <a:rPr lang="en-US" sz="2400" b="0" i="0" u="none" strike="noStrike" cap="none">
                <a:solidFill>
                  <a:schemeClr val="dk1"/>
                </a:solidFill>
                <a:latin typeface="Questrial"/>
                <a:ea typeface="Questrial"/>
                <a:cs typeface="Questrial"/>
                <a:sym typeface="Questrial"/>
              </a:rPr>
              <a:t>Define them as measurable and observable</a:t>
            </a:r>
          </a:p>
          <a:p>
            <a:pPr marL="457200" marR="0" lvl="1" indent="-190500" algn="l" rtl="0">
              <a:spcBef>
                <a:spcPts val="480"/>
              </a:spcBef>
              <a:spcAft>
                <a:spcPts val="0"/>
              </a:spcAft>
              <a:buClr>
                <a:schemeClr val="accent1"/>
              </a:buClr>
              <a:buSzPct val="85000"/>
              <a:buFont typeface="Arial"/>
              <a:buChar char="•"/>
            </a:pPr>
            <a:r>
              <a:rPr lang="en-US" sz="2400" b="0" i="0" u="none" strike="noStrike" cap="none">
                <a:solidFill>
                  <a:schemeClr val="dk1"/>
                </a:solidFill>
                <a:latin typeface="Questrial"/>
                <a:ea typeface="Questrial"/>
                <a:cs typeface="Questrial"/>
                <a:sym typeface="Questrial"/>
              </a:rPr>
              <a:t>Determine best method for measuring</a:t>
            </a:r>
          </a:p>
          <a:p>
            <a:pPr marL="457200" marR="0" lvl="1" indent="-190500" algn="l" rtl="0">
              <a:spcBef>
                <a:spcPts val="480"/>
              </a:spcBef>
              <a:spcAft>
                <a:spcPts val="0"/>
              </a:spcAft>
              <a:buClr>
                <a:schemeClr val="accent1"/>
              </a:buClr>
              <a:buSzPct val="85000"/>
              <a:buFont typeface="Arial"/>
              <a:buChar char="•"/>
            </a:pPr>
            <a:r>
              <a:rPr lang="en-US" sz="2400" b="0" i="0" u="none" strike="noStrike" cap="none">
                <a:solidFill>
                  <a:schemeClr val="dk1"/>
                </a:solidFill>
                <a:latin typeface="Questrial"/>
                <a:ea typeface="Questrial"/>
                <a:cs typeface="Questrial"/>
                <a:sym typeface="Questrial"/>
              </a:rPr>
              <a:t>Choose anchor points for recording change</a:t>
            </a:r>
          </a:p>
          <a:p>
            <a:pPr marL="0" marR="0" lvl="0" indent="0" algn="l" rtl="0">
              <a:spcBef>
                <a:spcPts val="560"/>
              </a:spcBef>
              <a:spcAft>
                <a:spcPts val="0"/>
              </a:spcAft>
              <a:buClr>
                <a:schemeClr val="accent1"/>
              </a:buClr>
              <a:buSzPct val="25000"/>
              <a:buFont typeface="Arial"/>
              <a:buNone/>
            </a:pPr>
            <a:endParaRPr/>
          </a:p>
          <a:p>
            <a:pPr marL="0" marR="0" lvl="0" indent="0" algn="l" rtl="0">
              <a:spcBef>
                <a:spcPts val="560"/>
              </a:spcBef>
              <a:spcAft>
                <a:spcPts val="0"/>
              </a:spcAft>
              <a:buClr>
                <a:schemeClr val="accent1"/>
              </a:buClr>
              <a:buSzPct val="25000"/>
              <a:buFont typeface="Arial"/>
              <a:buNone/>
            </a:pPr>
            <a:r>
              <a:rPr lang="en-US" sz="2800" b="0" i="0" u="none" strike="noStrike" cap="none">
                <a:solidFill>
                  <a:schemeClr val="dk1"/>
                </a:solidFill>
                <a:latin typeface="Questrial"/>
                <a:ea typeface="Questrial"/>
                <a:cs typeface="Questrial"/>
                <a:sym typeface="Questrial"/>
              </a:rPr>
              <a:t>Baseline data is used to inform the FBA Hypothesis</a:t>
            </a:r>
          </a:p>
          <a:p>
            <a:pPr marL="457200" marR="0" lvl="1" indent="-190500" algn="l" rtl="0">
              <a:spcBef>
                <a:spcPts val="480"/>
              </a:spcBef>
              <a:spcAft>
                <a:spcPts val="0"/>
              </a:spcAft>
              <a:buClr>
                <a:schemeClr val="accent1"/>
              </a:buClr>
              <a:buSzPct val="85000"/>
              <a:buFont typeface="Arial"/>
              <a:buNone/>
            </a:pPr>
            <a:endParaRPr sz="2400" b="0" i="0" u="none" strike="noStrike" cap="none">
              <a:solidFill>
                <a:schemeClr val="dk1"/>
              </a:solidFill>
              <a:latin typeface="Questrial"/>
              <a:ea typeface="Questrial"/>
              <a:cs typeface="Questrial"/>
              <a:sym typeface="Questrial"/>
            </a:endParaRPr>
          </a:p>
          <a:p>
            <a:pPr marL="457200" marR="0" lvl="1" indent="-190500" algn="l" rtl="0">
              <a:spcBef>
                <a:spcPts val="480"/>
              </a:spcBef>
              <a:spcAft>
                <a:spcPts val="0"/>
              </a:spcAft>
              <a:buClr>
                <a:schemeClr val="accent1"/>
              </a:buClr>
              <a:buSzPct val="85000"/>
              <a:buFont typeface="Arial"/>
              <a:buNone/>
            </a:pPr>
            <a:endParaRPr sz="2400" b="0" i="0" u="none" strike="noStrike" cap="none">
              <a:solidFill>
                <a:schemeClr val="dk1"/>
              </a:solidFill>
              <a:latin typeface="Questrial"/>
              <a:ea typeface="Questrial"/>
              <a:cs typeface="Questrial"/>
              <a:sym typeface="Quest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Measuring Progress on Goals</a:t>
            </a:r>
          </a:p>
        </p:txBody>
      </p:sp>
      <p:sp>
        <p:nvSpPr>
          <p:cNvPr id="754" name="Shape 754"/>
          <p:cNvSpPr txBox="1">
            <a:spLocks noGrp="1"/>
          </p:cNvSpPr>
          <p:nvPr>
            <p:ph type="body" idx="1"/>
          </p:nvPr>
        </p:nvSpPr>
        <p:spPr>
          <a:xfrm>
            <a:off x="457200" y="1200150"/>
            <a:ext cx="8229600" cy="36576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a:p>
          <a:p>
            <a:pPr marL="1096962" marR="0" lvl="0" indent="-182562" rtl="0">
              <a:spcBef>
                <a:spcPts val="0"/>
              </a:spcBef>
              <a:spcAft>
                <a:spcPts val="0"/>
              </a:spcAft>
              <a:buClr>
                <a:schemeClr val="accent1"/>
              </a:buClr>
              <a:buSzPct val="85000"/>
              <a:buFont typeface="Arial"/>
              <a:buChar char="•"/>
            </a:pPr>
            <a:r>
              <a:rPr lang="en-US" sz="2800" b="0" i="0" u="none" strike="noStrike" cap="none">
                <a:solidFill>
                  <a:schemeClr val="dk1"/>
                </a:solidFill>
                <a:latin typeface="Questrial"/>
                <a:ea typeface="Questrial"/>
                <a:cs typeface="Questrial"/>
                <a:sym typeface="Questrial"/>
              </a:rPr>
              <a:t>Frequency</a:t>
            </a:r>
          </a:p>
          <a:p>
            <a:pPr marL="1096962" marR="0" lvl="0" indent="-182562" rtl="0">
              <a:spcBef>
                <a:spcPts val="560"/>
              </a:spcBef>
              <a:spcAft>
                <a:spcPts val="0"/>
              </a:spcAft>
              <a:buClr>
                <a:schemeClr val="accent1"/>
              </a:buClr>
              <a:buSzPct val="85000"/>
              <a:buFont typeface="Arial"/>
              <a:buChar char="•"/>
            </a:pPr>
            <a:r>
              <a:rPr lang="en-US" sz="2800" b="0" i="0" u="none" strike="noStrike" cap="none">
                <a:solidFill>
                  <a:schemeClr val="dk1"/>
                </a:solidFill>
                <a:latin typeface="Questrial"/>
                <a:ea typeface="Questrial"/>
                <a:cs typeface="Questrial"/>
                <a:sym typeface="Questrial"/>
              </a:rPr>
              <a:t>Duration</a:t>
            </a:r>
          </a:p>
          <a:p>
            <a:pPr marL="1096962" marR="0" lvl="0" indent="-182562" rtl="0">
              <a:spcBef>
                <a:spcPts val="560"/>
              </a:spcBef>
              <a:spcAft>
                <a:spcPts val="0"/>
              </a:spcAft>
              <a:buClr>
                <a:schemeClr val="accent1"/>
              </a:buClr>
              <a:buSzPct val="85000"/>
              <a:buFont typeface="Arial"/>
              <a:buChar char="•"/>
            </a:pPr>
            <a:r>
              <a:rPr lang="en-US" sz="2800" b="0" i="0" u="none" strike="noStrike" cap="none">
                <a:solidFill>
                  <a:schemeClr val="dk1"/>
                </a:solidFill>
                <a:latin typeface="Questrial"/>
                <a:ea typeface="Questrial"/>
                <a:cs typeface="Questrial"/>
                <a:sym typeface="Questrial"/>
              </a:rPr>
              <a:t>Intensity </a:t>
            </a:r>
          </a:p>
          <a:p>
            <a:pPr marL="1096962" marR="0" lvl="0" indent="-182562" rtl="0">
              <a:spcBef>
                <a:spcPts val="560"/>
              </a:spcBef>
              <a:spcAft>
                <a:spcPts val="0"/>
              </a:spcAft>
              <a:buClr>
                <a:schemeClr val="accent1"/>
              </a:buClr>
              <a:buSzPct val="85000"/>
              <a:buFont typeface="Arial"/>
              <a:buChar char="•"/>
            </a:pPr>
            <a:r>
              <a:rPr lang="en-US" sz="2800" b="0" i="0" u="none" strike="noStrike" cap="none">
                <a:solidFill>
                  <a:schemeClr val="dk1"/>
                </a:solidFill>
                <a:latin typeface="Questrial"/>
                <a:ea typeface="Questrial"/>
                <a:cs typeface="Questrial"/>
                <a:sym typeface="Questrial"/>
              </a:rPr>
              <a:t>Likert-type scale</a:t>
            </a:r>
          </a:p>
          <a:p>
            <a:pPr marL="1096962" marR="0" lvl="0" indent="-182562" rtl="0">
              <a:spcBef>
                <a:spcPts val="560"/>
              </a:spcBef>
              <a:spcAft>
                <a:spcPts val="0"/>
              </a:spcAft>
              <a:buClr>
                <a:schemeClr val="accent1"/>
              </a:buClr>
              <a:buSzPct val="85000"/>
              <a:buFont typeface="Arial"/>
              <a:buChar char="•"/>
            </a:pPr>
            <a:r>
              <a:rPr lang="en-US" sz="2800" b="0" i="0" u="none" strike="noStrike" cap="none">
                <a:solidFill>
                  <a:schemeClr val="dk1"/>
                </a:solidFill>
                <a:latin typeface="Questrial"/>
                <a:ea typeface="Questrial"/>
                <a:cs typeface="Questrial"/>
                <a:sym typeface="Questrial"/>
              </a:rPr>
              <a:t>Perception</a:t>
            </a:r>
          </a:p>
          <a:p>
            <a:pPr marL="0" marR="0" lvl="0" indent="0" algn="l" rtl="0">
              <a:spcBef>
                <a:spcPts val="560"/>
              </a:spcBef>
              <a:spcAft>
                <a:spcPts val="0"/>
              </a:spcAft>
              <a:buNone/>
            </a:pPr>
            <a:endParaRPr/>
          </a:p>
          <a:p>
            <a:pPr marL="0" marR="0" lvl="0" indent="0" algn="l" rtl="0">
              <a:spcBef>
                <a:spcPts val="560"/>
              </a:spcBef>
              <a:spcAft>
                <a:spcPts val="0"/>
              </a:spcAft>
              <a:buClr>
                <a:schemeClr val="accent1"/>
              </a:buClr>
              <a:buSzPct val="25000"/>
              <a:buFont typeface="Arial"/>
              <a:buNone/>
            </a:pPr>
            <a:endParaRPr sz="2800" b="0" i="0" u="none" strike="noStrike" cap="none">
              <a:solidFill>
                <a:schemeClr val="dk1"/>
              </a:solidFill>
              <a:latin typeface="Questrial"/>
              <a:ea typeface="Questrial"/>
              <a:cs typeface="Questrial"/>
              <a:sym typeface="Quest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Shape 759"/>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Setting Anchor Points: Positive</a:t>
            </a:r>
          </a:p>
        </p:txBody>
      </p:sp>
      <p:sp>
        <p:nvSpPr>
          <p:cNvPr id="760" name="Shape 760"/>
          <p:cNvSpPr/>
          <p:nvPr/>
        </p:nvSpPr>
        <p:spPr>
          <a:xfrm>
            <a:off x="533400" y="1200150"/>
            <a:ext cx="685799" cy="685799"/>
          </a:xfrm>
          <a:prstGeom prst="ellipse">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000">
                <a:solidFill>
                  <a:schemeClr val="lt1"/>
                </a:solidFill>
                <a:latin typeface="Questrial"/>
                <a:ea typeface="Questrial"/>
                <a:cs typeface="Questrial"/>
                <a:sym typeface="Questrial"/>
              </a:rPr>
              <a:t>5</a:t>
            </a:r>
          </a:p>
        </p:txBody>
      </p:sp>
      <p:sp>
        <p:nvSpPr>
          <p:cNvPr id="761" name="Shape 761"/>
          <p:cNvSpPr/>
          <p:nvPr/>
        </p:nvSpPr>
        <p:spPr>
          <a:xfrm>
            <a:off x="533400" y="1981200"/>
            <a:ext cx="685799" cy="685799"/>
          </a:xfrm>
          <a:prstGeom prst="ellipse">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000">
                <a:solidFill>
                  <a:schemeClr val="lt1"/>
                </a:solidFill>
                <a:latin typeface="Questrial"/>
                <a:ea typeface="Questrial"/>
                <a:cs typeface="Questrial"/>
                <a:sym typeface="Questrial"/>
              </a:rPr>
              <a:t>4</a:t>
            </a:r>
          </a:p>
        </p:txBody>
      </p:sp>
      <p:sp>
        <p:nvSpPr>
          <p:cNvPr id="762" name="Shape 762"/>
          <p:cNvSpPr/>
          <p:nvPr/>
        </p:nvSpPr>
        <p:spPr>
          <a:xfrm>
            <a:off x="533400" y="2762250"/>
            <a:ext cx="685799" cy="685799"/>
          </a:xfrm>
          <a:prstGeom prst="ellipse">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000">
                <a:solidFill>
                  <a:schemeClr val="lt1"/>
                </a:solidFill>
                <a:latin typeface="Questrial"/>
                <a:ea typeface="Questrial"/>
                <a:cs typeface="Questrial"/>
                <a:sym typeface="Questrial"/>
              </a:rPr>
              <a:t>3</a:t>
            </a:r>
          </a:p>
        </p:txBody>
      </p:sp>
      <p:sp>
        <p:nvSpPr>
          <p:cNvPr id="763" name="Shape 763"/>
          <p:cNvSpPr/>
          <p:nvPr/>
        </p:nvSpPr>
        <p:spPr>
          <a:xfrm>
            <a:off x="533400" y="3543300"/>
            <a:ext cx="685799" cy="685799"/>
          </a:xfrm>
          <a:prstGeom prst="ellipse">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000">
                <a:solidFill>
                  <a:schemeClr val="lt1"/>
                </a:solidFill>
                <a:latin typeface="Questrial"/>
                <a:ea typeface="Questrial"/>
                <a:cs typeface="Questrial"/>
                <a:sym typeface="Questrial"/>
              </a:rPr>
              <a:t>2</a:t>
            </a:r>
          </a:p>
        </p:txBody>
      </p:sp>
      <p:sp>
        <p:nvSpPr>
          <p:cNvPr id="764" name="Shape 764"/>
          <p:cNvSpPr/>
          <p:nvPr/>
        </p:nvSpPr>
        <p:spPr>
          <a:xfrm>
            <a:off x="533400" y="4324350"/>
            <a:ext cx="685799" cy="685799"/>
          </a:xfrm>
          <a:prstGeom prst="ellipse">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4000">
                <a:solidFill>
                  <a:schemeClr val="lt1"/>
                </a:solidFill>
                <a:latin typeface="Questrial"/>
                <a:ea typeface="Questrial"/>
                <a:cs typeface="Questrial"/>
                <a:sym typeface="Questrial"/>
              </a:rPr>
              <a:t>1</a:t>
            </a:r>
          </a:p>
        </p:txBody>
      </p:sp>
      <p:sp>
        <p:nvSpPr>
          <p:cNvPr id="765" name="Shape 765"/>
          <p:cNvSpPr/>
          <p:nvPr/>
        </p:nvSpPr>
        <p:spPr>
          <a:xfrm>
            <a:off x="1524000" y="1314450"/>
            <a:ext cx="3276600" cy="457200"/>
          </a:xfrm>
          <a:prstGeom prst="rect">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i="1">
                <a:solidFill>
                  <a:schemeClr val="lt1"/>
                </a:solidFill>
                <a:latin typeface="Questrial"/>
                <a:ea typeface="Questrial"/>
                <a:cs typeface="Questrial"/>
                <a:sym typeface="Questrial"/>
              </a:rPr>
              <a:t>Pro-social behavior goal</a:t>
            </a:r>
          </a:p>
        </p:txBody>
      </p:sp>
      <p:sp>
        <p:nvSpPr>
          <p:cNvPr id="766" name="Shape 766"/>
          <p:cNvSpPr/>
          <p:nvPr/>
        </p:nvSpPr>
        <p:spPr>
          <a:xfrm>
            <a:off x="1524000" y="3657600"/>
            <a:ext cx="3276600" cy="457200"/>
          </a:xfrm>
          <a:prstGeom prst="rect">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i="1">
                <a:solidFill>
                  <a:schemeClr val="lt1"/>
                </a:solidFill>
                <a:latin typeface="Questrial"/>
                <a:ea typeface="Questrial"/>
                <a:cs typeface="Questrial"/>
                <a:sym typeface="Questrial"/>
              </a:rPr>
              <a:t>Typical day</a:t>
            </a:r>
          </a:p>
        </p:txBody>
      </p:sp>
      <p:sp>
        <p:nvSpPr>
          <p:cNvPr id="767" name="Shape 767"/>
          <p:cNvSpPr/>
          <p:nvPr/>
        </p:nvSpPr>
        <p:spPr>
          <a:xfrm>
            <a:off x="1524000" y="4438650"/>
            <a:ext cx="3276600" cy="457200"/>
          </a:xfrm>
          <a:prstGeom prst="rect">
            <a:avLst/>
          </a:prstGeom>
          <a:gradFill>
            <a:gsLst>
              <a:gs pos="0">
                <a:srgbClr val="115D2F"/>
              </a:gs>
              <a:gs pos="34000">
                <a:srgbClr val="135B2F"/>
              </a:gs>
              <a:gs pos="70000">
                <a:srgbClr val="166635"/>
              </a:gs>
              <a:gs pos="100000">
                <a:srgbClr val="23603A"/>
              </a:gs>
            </a:gsLst>
            <a:path path="circle">
              <a:fillToRect l="50000" t="50000" r="50000" b="50000"/>
            </a:path>
            <a:tileRect/>
          </a:gradFill>
          <a:ln w="9525" cap="flat" cmpd="sng">
            <a:solidFill>
              <a:schemeClr val="accen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800" i="1">
                <a:solidFill>
                  <a:schemeClr val="lt1"/>
                </a:solidFill>
                <a:latin typeface="Questrial"/>
                <a:ea typeface="Questrial"/>
                <a:cs typeface="Questrial"/>
                <a:sym typeface="Questrial"/>
              </a:rPr>
              <a:t>Very challenging day</a:t>
            </a:r>
          </a:p>
        </p:txBody>
      </p:sp>
      <p:sp>
        <p:nvSpPr>
          <p:cNvPr id="768" name="Shape 768"/>
          <p:cNvSpPr txBox="1"/>
          <p:nvPr/>
        </p:nvSpPr>
        <p:spPr>
          <a:xfrm>
            <a:off x="5029200" y="135255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&gt; 10 minutes</a:t>
            </a:r>
          </a:p>
        </p:txBody>
      </p:sp>
      <p:sp>
        <p:nvSpPr>
          <p:cNvPr id="769" name="Shape 769"/>
          <p:cNvSpPr txBox="1"/>
          <p:nvPr/>
        </p:nvSpPr>
        <p:spPr>
          <a:xfrm>
            <a:off x="5029200" y="447675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&lt; 2 minutes</a:t>
            </a:r>
          </a:p>
        </p:txBody>
      </p:sp>
      <p:sp>
        <p:nvSpPr>
          <p:cNvPr id="770" name="Shape 770"/>
          <p:cNvSpPr txBox="1"/>
          <p:nvPr/>
        </p:nvSpPr>
        <p:spPr>
          <a:xfrm>
            <a:off x="5029200" y="369570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2-4 minutes</a:t>
            </a:r>
          </a:p>
        </p:txBody>
      </p:sp>
      <p:sp>
        <p:nvSpPr>
          <p:cNvPr id="771" name="Shape 771"/>
          <p:cNvSpPr txBox="1"/>
          <p:nvPr/>
        </p:nvSpPr>
        <p:spPr>
          <a:xfrm>
            <a:off x="5029200" y="213360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8-10 minutes</a:t>
            </a:r>
          </a:p>
        </p:txBody>
      </p:sp>
      <p:sp>
        <p:nvSpPr>
          <p:cNvPr id="772" name="Shape 772"/>
          <p:cNvSpPr txBox="1"/>
          <p:nvPr/>
        </p:nvSpPr>
        <p:spPr>
          <a:xfrm>
            <a:off x="5029200" y="291465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5-7 minutes</a:t>
            </a:r>
          </a:p>
        </p:txBody>
      </p:sp>
      <p:sp>
        <p:nvSpPr>
          <p:cNvPr id="773" name="Shape 773"/>
          <p:cNvSpPr txBox="1"/>
          <p:nvPr/>
        </p:nvSpPr>
        <p:spPr>
          <a:xfrm>
            <a:off x="7010400" y="135255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&gt; 12 times/day</a:t>
            </a:r>
          </a:p>
        </p:txBody>
      </p:sp>
      <p:sp>
        <p:nvSpPr>
          <p:cNvPr id="774" name="Shape 774"/>
          <p:cNvSpPr txBox="1"/>
          <p:nvPr/>
        </p:nvSpPr>
        <p:spPr>
          <a:xfrm>
            <a:off x="7010400" y="447675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&lt; 4 times/day</a:t>
            </a:r>
          </a:p>
        </p:txBody>
      </p:sp>
      <p:sp>
        <p:nvSpPr>
          <p:cNvPr id="775" name="Shape 775"/>
          <p:cNvSpPr txBox="1"/>
          <p:nvPr/>
        </p:nvSpPr>
        <p:spPr>
          <a:xfrm>
            <a:off x="7010400" y="369570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4-6 times/day</a:t>
            </a:r>
          </a:p>
        </p:txBody>
      </p:sp>
      <p:sp>
        <p:nvSpPr>
          <p:cNvPr id="776" name="Shape 776"/>
          <p:cNvSpPr txBox="1"/>
          <p:nvPr/>
        </p:nvSpPr>
        <p:spPr>
          <a:xfrm>
            <a:off x="6934200" y="2133600"/>
            <a:ext cx="198119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10-12 times/day</a:t>
            </a:r>
          </a:p>
        </p:txBody>
      </p:sp>
      <p:sp>
        <p:nvSpPr>
          <p:cNvPr id="777" name="Shape 777"/>
          <p:cNvSpPr txBox="1"/>
          <p:nvPr/>
        </p:nvSpPr>
        <p:spPr>
          <a:xfrm>
            <a:off x="7010400" y="2914650"/>
            <a:ext cx="1828800" cy="381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1800">
                <a:solidFill>
                  <a:schemeClr val="dk1"/>
                </a:solidFill>
                <a:latin typeface="Questrial"/>
                <a:ea typeface="Questrial"/>
                <a:cs typeface="Questrial"/>
                <a:sym typeface="Questrial"/>
              </a:rPr>
              <a:t>7-9 times/day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Measuring Fidelity</a:t>
            </a:r>
          </a:p>
        </p:txBody>
      </p:sp>
      <p:graphicFrame>
        <p:nvGraphicFramePr>
          <p:cNvPr id="783" name="Shape 783"/>
          <p:cNvGraphicFramePr/>
          <p:nvPr/>
        </p:nvGraphicFramePr>
        <p:xfrm>
          <a:off x="108300" y="1166375"/>
          <a:ext cx="8904900" cy="3810020"/>
        </p:xfrm>
        <a:graphic>
          <a:graphicData uri="http://schemas.openxmlformats.org/drawingml/2006/table">
            <a:tbl>
              <a:tblPr bandRow="1">
                <a:noFill/>
                <a:tableStyleId>{427079DA-B104-4548-BBFF-80C901114090}</a:tableStyleId>
              </a:tblPr>
              <a:tblGrid>
                <a:gridCol w="1859975"/>
                <a:gridCol w="7044925"/>
              </a:tblGrid>
              <a:tr h="1754875">
                <a:tc>
                  <a:txBody>
                    <a:bodyPr/>
                    <a:lstStyle/>
                    <a:p>
                      <a:pPr marL="0" marR="0" lvl="0" indent="0" algn="l" rtl="0">
                        <a:spcBef>
                          <a:spcPts val="0"/>
                        </a:spcBef>
                        <a:buSzPct val="25000"/>
                        <a:buNone/>
                      </a:pPr>
                      <a:r>
                        <a:rPr lang="en-US" sz="2200" b="1" i="1">
                          <a:latin typeface="Questrial"/>
                          <a:ea typeface="Questrial"/>
                          <a:cs typeface="Questrial"/>
                          <a:sym typeface="Questrial"/>
                        </a:rPr>
                        <a:t>Adherence</a:t>
                      </a:r>
                    </a:p>
                  </a:txBody>
                  <a:tcPr marL="91450" marR="91450" marT="45725" marB="45725"/>
                </a:tc>
                <a:tc>
                  <a:txBody>
                    <a:bodyPr/>
                    <a:lstStyle/>
                    <a:p>
                      <a:pPr marL="0" marR="0" lvl="0" indent="0" algn="l" rtl="0">
                        <a:spcBef>
                          <a:spcPts val="0"/>
                        </a:spcBef>
                        <a:buSzPct val="25000"/>
                        <a:buNone/>
                      </a:pPr>
                      <a:r>
                        <a:rPr lang="en-US" sz="2200">
                          <a:latin typeface="Questrial"/>
                          <a:ea typeface="Questrial"/>
                          <a:cs typeface="Questrial"/>
                          <a:sym typeface="Questrial"/>
                        </a:rPr>
                        <a:t>Are </a:t>
                      </a:r>
                      <a:r>
                        <a:rPr lang="en-US" sz="2200" u="sng">
                          <a:latin typeface="Questrial"/>
                          <a:ea typeface="Questrial"/>
                          <a:cs typeface="Questrial"/>
                          <a:sym typeface="Questrial"/>
                        </a:rPr>
                        <a:t>minimum</a:t>
                      </a:r>
                      <a:r>
                        <a:rPr lang="en-US" sz="2200" u="none">
                          <a:latin typeface="Questrial"/>
                          <a:ea typeface="Questrial"/>
                          <a:cs typeface="Questrial"/>
                          <a:sym typeface="Questrial"/>
                        </a:rPr>
                        <a:t> components of intervention strategies being implemented? </a:t>
                      </a:r>
                    </a:p>
                    <a:p>
                      <a:pPr marL="457200" marR="0" lvl="0" indent="-368300" algn="l" rtl="0">
                        <a:spcBef>
                          <a:spcPts val="0"/>
                        </a:spcBef>
                        <a:buSzPct val="100000"/>
                        <a:buFont typeface="Questrial"/>
                        <a:buChar char="-"/>
                      </a:pPr>
                      <a:r>
                        <a:rPr lang="en-US" sz="2200" u="none">
                          <a:latin typeface="Questrial"/>
                          <a:ea typeface="Questrial"/>
                          <a:cs typeface="Questrial"/>
                          <a:sym typeface="Questrial"/>
                        </a:rPr>
                        <a:t>% times teacher provid</a:t>
                      </a:r>
                      <a:r>
                        <a:rPr lang="en-US" sz="2200">
                          <a:latin typeface="Questrial"/>
                          <a:ea typeface="Questrial"/>
                          <a:cs typeface="Questrial"/>
                          <a:sym typeface="Questrial"/>
                        </a:rPr>
                        <a:t>ed</a:t>
                      </a:r>
                      <a:r>
                        <a:rPr lang="en-US" sz="2200" u="none">
                          <a:latin typeface="Questrial"/>
                          <a:ea typeface="Questrial"/>
                          <a:cs typeface="Questrial"/>
                          <a:sym typeface="Questrial"/>
                        </a:rPr>
                        <a:t> praise</a:t>
                      </a:r>
                      <a:r>
                        <a:rPr lang="en-US" sz="2200">
                          <a:latin typeface="Questrial"/>
                          <a:ea typeface="Questrial"/>
                          <a:cs typeface="Questrial"/>
                          <a:sym typeface="Questrial"/>
                        </a:rPr>
                        <a:t> per plan</a:t>
                      </a:r>
                    </a:p>
                    <a:p>
                      <a:pPr marL="457200" marR="0" lvl="0" indent="-368300" algn="l" rtl="0">
                        <a:spcBef>
                          <a:spcPts val="0"/>
                        </a:spcBef>
                        <a:buSzPct val="100000"/>
                        <a:buFont typeface="Questrial"/>
                        <a:buChar char="-"/>
                      </a:pPr>
                      <a:r>
                        <a:rPr lang="en-US" sz="2200">
                          <a:latin typeface="Questrial"/>
                          <a:ea typeface="Questrial"/>
                          <a:cs typeface="Questrial"/>
                          <a:sym typeface="Questrial"/>
                        </a:rPr>
                        <a:t>% days Points Sheet was fully completed</a:t>
                      </a:r>
                    </a:p>
                    <a:p>
                      <a:pPr marL="457200" marR="0" lvl="0" indent="-368300" algn="l" rtl="0">
                        <a:spcBef>
                          <a:spcPts val="0"/>
                        </a:spcBef>
                        <a:buSzPct val="100000"/>
                        <a:buFont typeface="Questrial"/>
                        <a:buChar char="-"/>
                      </a:pPr>
                      <a:r>
                        <a:rPr lang="en-US" sz="2200">
                          <a:latin typeface="Questrial"/>
                          <a:ea typeface="Questrial"/>
                          <a:cs typeface="Questrial"/>
                          <a:sym typeface="Questrial"/>
                        </a:rPr>
                        <a:t># of times student received BST</a:t>
                      </a:r>
                    </a:p>
                  </a:txBody>
                  <a:tcPr marL="91450" marR="91450" marT="45725" marB="45725"/>
                </a:tc>
              </a:tr>
              <a:tr h="2026800">
                <a:tc>
                  <a:txBody>
                    <a:bodyPr/>
                    <a:lstStyle/>
                    <a:p>
                      <a:pPr marL="0" marR="0" lvl="0" indent="0" algn="l" rtl="0">
                        <a:spcBef>
                          <a:spcPts val="0"/>
                        </a:spcBef>
                        <a:buSzPct val="25000"/>
                        <a:buNone/>
                      </a:pPr>
                      <a:r>
                        <a:rPr lang="en-US" sz="2200" b="1" i="1">
                          <a:latin typeface="Questrial"/>
                          <a:ea typeface="Questrial"/>
                          <a:cs typeface="Questrial"/>
                          <a:sym typeface="Questrial"/>
                        </a:rPr>
                        <a:t>Quality</a:t>
                      </a:r>
                    </a:p>
                  </a:txBody>
                  <a:tcPr marL="91450" marR="91450" marT="45725" marB="45725"/>
                </a:tc>
                <a:tc>
                  <a:txBody>
                    <a:bodyPr/>
                    <a:lstStyle/>
                    <a:p>
                      <a:pPr marL="0" marR="0" lvl="0" indent="0" algn="l" rtl="0">
                        <a:spcBef>
                          <a:spcPts val="0"/>
                        </a:spcBef>
                        <a:buSzPct val="25000"/>
                        <a:buNone/>
                      </a:pPr>
                      <a:r>
                        <a:rPr lang="en-US" sz="2200">
                          <a:latin typeface="Questrial"/>
                          <a:ea typeface="Questrial"/>
                          <a:cs typeface="Questrial"/>
                          <a:sym typeface="Questrial"/>
                        </a:rPr>
                        <a:t>How </a:t>
                      </a:r>
                      <a:r>
                        <a:rPr lang="en-US" sz="2200" u="sng">
                          <a:latin typeface="Questrial"/>
                          <a:ea typeface="Questrial"/>
                          <a:cs typeface="Questrial"/>
                          <a:sym typeface="Questrial"/>
                        </a:rPr>
                        <a:t>well</a:t>
                      </a:r>
                      <a:r>
                        <a:rPr lang="en-US" sz="2200" u="none">
                          <a:latin typeface="Questrial"/>
                          <a:ea typeface="Questrial"/>
                          <a:cs typeface="Questrial"/>
                          <a:sym typeface="Questrial"/>
                        </a:rPr>
                        <a:t> is the plan being implemented?</a:t>
                      </a:r>
                    </a:p>
                    <a:p>
                      <a:pPr marL="457200" marR="0" lvl="0" indent="-368300" algn="l" rtl="0">
                        <a:spcBef>
                          <a:spcPts val="0"/>
                        </a:spcBef>
                        <a:buSzPct val="100000"/>
                        <a:buFont typeface="Questrial"/>
                        <a:buChar char="-"/>
                      </a:pPr>
                      <a:r>
                        <a:rPr lang="en-US" sz="2200">
                          <a:latin typeface="Questrial"/>
                          <a:ea typeface="Questrial"/>
                          <a:cs typeface="Questrial"/>
                          <a:sym typeface="Questrial"/>
                        </a:rPr>
                        <a:t>Quality of interaction when teacher completes Points Sheet with student</a:t>
                      </a:r>
                    </a:p>
                    <a:p>
                      <a:pPr marL="457200" marR="0" lvl="0" indent="-368300" algn="l" rtl="0">
                        <a:spcBef>
                          <a:spcPts val="0"/>
                        </a:spcBef>
                        <a:buSzPct val="100000"/>
                        <a:buFont typeface="Questrial"/>
                        <a:buChar char="-"/>
                      </a:pPr>
                      <a:r>
                        <a:rPr lang="en-US" sz="2200">
                          <a:latin typeface="Questrial"/>
                          <a:ea typeface="Questrial"/>
                          <a:cs typeface="Questrial"/>
                          <a:sym typeface="Questrial"/>
                        </a:rPr>
                        <a:t>Prompts to use replacement skills using the exact language in the BSP </a:t>
                      </a:r>
                      <a:r>
                        <a:rPr lang="en-US" sz="1800">
                          <a:latin typeface="Questrial"/>
                          <a:ea typeface="Questrial"/>
                          <a:cs typeface="Questrial"/>
                          <a:sym typeface="Questrial"/>
                        </a:rPr>
                        <a:t>(Careful! We also want to promote generalization of skills by varying the prompts)</a:t>
                      </a:r>
                    </a:p>
                  </a:txBody>
                  <a:tcPr marL="91450" marR="91450" marT="45725" marB="45725"/>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a:spLocks noGrp="1"/>
          </p:cNvSpPr>
          <p:nvPr>
            <p:ph type="ctrTitle"/>
          </p:nvPr>
        </p:nvSpPr>
        <p:spPr>
          <a:xfrm>
            <a:off x="152400" y="87176"/>
            <a:ext cx="5820300" cy="1107300"/>
          </a:xfrm>
          <a:prstGeom prst="rect">
            <a:avLst/>
          </a:prstGeom>
        </p:spPr>
        <p:txBody>
          <a:bodyPr lIns="91425" tIns="91425" rIns="91425" bIns="91425" anchor="b" anchorCtr="0">
            <a:noAutofit/>
          </a:bodyPr>
          <a:lstStyle/>
          <a:p>
            <a:pPr lvl="0">
              <a:spcBef>
                <a:spcPts val="0"/>
              </a:spcBef>
              <a:buNone/>
            </a:pPr>
            <a:r>
              <a:rPr lang="en-US"/>
              <a:t>Activity</a:t>
            </a:r>
          </a:p>
        </p:txBody>
      </p:sp>
      <p:sp>
        <p:nvSpPr>
          <p:cNvPr id="790" name="Shape 790"/>
          <p:cNvSpPr txBox="1">
            <a:spLocks noGrp="1"/>
          </p:cNvSpPr>
          <p:nvPr>
            <p:ph type="subTitle" idx="1"/>
          </p:nvPr>
        </p:nvSpPr>
        <p:spPr>
          <a:xfrm>
            <a:off x="90050" y="1045175"/>
            <a:ext cx="6572700" cy="3017700"/>
          </a:xfrm>
          <a:prstGeom prst="rect">
            <a:avLst/>
          </a:prstGeom>
        </p:spPr>
        <p:txBody>
          <a:bodyPr lIns="91425" tIns="91425" rIns="91425" bIns="91425" anchor="t" anchorCtr="0">
            <a:noAutofit/>
          </a:bodyPr>
          <a:lstStyle/>
          <a:p>
            <a:pPr lvl="0">
              <a:spcBef>
                <a:spcPts val="0"/>
              </a:spcBef>
              <a:buNone/>
            </a:pPr>
            <a:r>
              <a:rPr lang="en-US"/>
              <a:t>Add to the Evaluation section of your BSP:</a:t>
            </a:r>
          </a:p>
          <a:p>
            <a:pPr marL="457200" lvl="0" indent="-228600" rtl="0">
              <a:spcBef>
                <a:spcPts val="0"/>
              </a:spcBef>
              <a:buChar char="●"/>
            </a:pPr>
            <a:r>
              <a:rPr lang="en-US"/>
              <a:t>Measurement of  behavioral goals</a:t>
            </a:r>
          </a:p>
          <a:p>
            <a:pPr marL="457200" lvl="0" indent="-228600" rtl="0">
              <a:spcBef>
                <a:spcPts val="0"/>
              </a:spcBef>
              <a:buChar char="●"/>
            </a:pPr>
            <a:r>
              <a:rPr lang="en-US"/>
              <a:t>Adherence to plan</a:t>
            </a:r>
          </a:p>
          <a:p>
            <a:pPr marL="457200" lvl="0" indent="-228600">
              <a:spcBef>
                <a:spcPts val="0"/>
              </a:spcBef>
              <a:buChar char="●"/>
            </a:pPr>
            <a:r>
              <a:rPr lang="en-US"/>
              <a:t>Quality of implementation</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Behavior is improving</a:t>
            </a:r>
          </a:p>
        </p:txBody>
      </p:sp>
      <p:grpSp>
        <p:nvGrpSpPr>
          <p:cNvPr id="796" name="Shape 796"/>
          <p:cNvGrpSpPr/>
          <p:nvPr/>
        </p:nvGrpSpPr>
        <p:grpSpPr>
          <a:xfrm>
            <a:off x="449491" y="1207423"/>
            <a:ext cx="8160119" cy="3652662"/>
            <a:chOff x="899621" y="2468"/>
            <a:chExt cx="6430353" cy="3652662"/>
          </a:xfrm>
        </p:grpSpPr>
        <p:sp>
          <p:nvSpPr>
            <p:cNvPr id="797" name="Shape 797"/>
            <p:cNvSpPr/>
            <p:nvPr/>
          </p:nvSpPr>
          <p:spPr>
            <a:xfrm>
              <a:off x="4114800" y="696889"/>
              <a:ext cx="2520753" cy="291656"/>
            </a:xfrm>
            <a:custGeom>
              <a:avLst/>
              <a:gdLst/>
              <a:ahLst/>
              <a:cxnLst/>
              <a:rect l="0" t="0" r="0" b="0"/>
              <a:pathLst>
                <a:path w="120000" h="120000" extrusionOk="0">
                  <a:moveTo>
                    <a:pt x="0" y="0"/>
                  </a:moveTo>
                  <a:lnTo>
                    <a:pt x="0" y="59999"/>
                  </a:lnTo>
                  <a:lnTo>
                    <a:pt x="120000" y="59999"/>
                  </a:lnTo>
                  <a:lnTo>
                    <a:pt x="120000" y="120000"/>
                  </a:lnTo>
                </a:path>
              </a:pathLst>
            </a:custGeom>
            <a:noFill/>
            <a:ln w="26425" cap="flat" cmpd="sng">
              <a:solidFill>
                <a:srgbClr val="194C2E"/>
              </a:solidFill>
              <a:prstDash val="solid"/>
              <a:round/>
              <a:headEnd type="none" w="med" len="med"/>
              <a:tailEnd type="none" w="med" len="med"/>
            </a:ln>
          </p:spPr>
        </p:sp>
        <p:sp>
          <p:nvSpPr>
            <p:cNvPr id="798" name="Shape 798"/>
            <p:cNvSpPr/>
            <p:nvPr/>
          </p:nvSpPr>
          <p:spPr>
            <a:xfrm>
              <a:off x="4399512" y="1682971"/>
              <a:ext cx="208325" cy="1624948"/>
            </a:xfrm>
            <a:custGeom>
              <a:avLst/>
              <a:gdLst/>
              <a:ahLst/>
              <a:cxnLst/>
              <a:rect l="0" t="0" r="0" b="0"/>
              <a:pathLst>
                <a:path w="120000" h="120000" extrusionOk="0">
                  <a:moveTo>
                    <a:pt x="0" y="0"/>
                  </a:moveTo>
                  <a:lnTo>
                    <a:pt x="0" y="120000"/>
                  </a:lnTo>
                  <a:lnTo>
                    <a:pt x="120000" y="120000"/>
                  </a:lnTo>
                </a:path>
              </a:pathLst>
            </a:custGeom>
            <a:noFill/>
            <a:ln w="26425" cap="flat" cmpd="sng">
              <a:solidFill>
                <a:srgbClr val="205635"/>
              </a:solidFill>
              <a:prstDash val="solid"/>
              <a:round/>
              <a:headEnd type="none" w="med" len="med"/>
              <a:tailEnd type="none" w="med" len="med"/>
            </a:ln>
          </p:spPr>
        </p:sp>
        <p:sp>
          <p:nvSpPr>
            <p:cNvPr id="799" name="Shape 799"/>
            <p:cNvSpPr/>
            <p:nvPr/>
          </p:nvSpPr>
          <p:spPr>
            <a:xfrm>
              <a:off x="4399512" y="1682971"/>
              <a:ext cx="208325" cy="638867"/>
            </a:xfrm>
            <a:custGeom>
              <a:avLst/>
              <a:gdLst/>
              <a:ahLst/>
              <a:cxnLst/>
              <a:rect l="0" t="0" r="0" b="0"/>
              <a:pathLst>
                <a:path w="120000" h="120000" extrusionOk="0">
                  <a:moveTo>
                    <a:pt x="0" y="0"/>
                  </a:moveTo>
                  <a:lnTo>
                    <a:pt x="0" y="120000"/>
                  </a:lnTo>
                  <a:lnTo>
                    <a:pt x="120000" y="120000"/>
                  </a:lnTo>
                </a:path>
              </a:pathLst>
            </a:custGeom>
            <a:noFill/>
            <a:ln w="26425" cap="flat" cmpd="sng">
              <a:solidFill>
                <a:srgbClr val="205635"/>
              </a:solidFill>
              <a:prstDash val="solid"/>
              <a:round/>
              <a:headEnd type="none" w="med" len="med"/>
              <a:tailEnd type="none" w="med" len="med"/>
            </a:ln>
          </p:spPr>
        </p:sp>
        <p:sp>
          <p:nvSpPr>
            <p:cNvPr id="800" name="Shape 800"/>
            <p:cNvSpPr/>
            <p:nvPr/>
          </p:nvSpPr>
          <p:spPr>
            <a:xfrm>
              <a:off x="4114800" y="696889"/>
              <a:ext cx="840250" cy="291656"/>
            </a:xfrm>
            <a:custGeom>
              <a:avLst/>
              <a:gdLst/>
              <a:ahLst/>
              <a:cxnLst/>
              <a:rect l="0" t="0" r="0" b="0"/>
              <a:pathLst>
                <a:path w="120000" h="120000" extrusionOk="0">
                  <a:moveTo>
                    <a:pt x="0" y="0"/>
                  </a:moveTo>
                  <a:lnTo>
                    <a:pt x="0" y="59999"/>
                  </a:lnTo>
                  <a:lnTo>
                    <a:pt x="120000" y="59999"/>
                  </a:lnTo>
                  <a:lnTo>
                    <a:pt x="120000" y="120000"/>
                  </a:lnTo>
                </a:path>
              </a:pathLst>
            </a:custGeom>
            <a:noFill/>
            <a:ln w="26425" cap="flat" cmpd="sng">
              <a:solidFill>
                <a:srgbClr val="194C2E"/>
              </a:solidFill>
              <a:prstDash val="solid"/>
              <a:round/>
              <a:headEnd type="none" w="med" len="med"/>
              <a:tailEnd type="none" w="med" len="med"/>
            </a:ln>
          </p:spPr>
        </p:sp>
        <p:sp>
          <p:nvSpPr>
            <p:cNvPr id="801" name="Shape 801"/>
            <p:cNvSpPr/>
            <p:nvPr/>
          </p:nvSpPr>
          <p:spPr>
            <a:xfrm>
              <a:off x="3274548" y="696889"/>
              <a:ext cx="840250" cy="291656"/>
            </a:xfrm>
            <a:custGeom>
              <a:avLst/>
              <a:gdLst/>
              <a:ahLst/>
              <a:cxnLst/>
              <a:rect l="0" t="0" r="0" b="0"/>
              <a:pathLst>
                <a:path w="120000" h="120000" extrusionOk="0">
                  <a:moveTo>
                    <a:pt x="120000" y="0"/>
                  </a:moveTo>
                  <a:lnTo>
                    <a:pt x="120000" y="59999"/>
                  </a:lnTo>
                  <a:lnTo>
                    <a:pt x="0" y="59999"/>
                  </a:lnTo>
                  <a:lnTo>
                    <a:pt x="0" y="120000"/>
                  </a:lnTo>
                </a:path>
              </a:pathLst>
            </a:custGeom>
            <a:noFill/>
            <a:ln w="26425" cap="flat" cmpd="sng">
              <a:solidFill>
                <a:srgbClr val="194C2E"/>
              </a:solidFill>
              <a:prstDash val="solid"/>
              <a:round/>
              <a:headEnd type="none" w="med" len="med"/>
              <a:tailEnd type="none" w="med" len="med"/>
            </a:ln>
          </p:spPr>
        </p:sp>
        <p:sp>
          <p:nvSpPr>
            <p:cNvPr id="802" name="Shape 802"/>
            <p:cNvSpPr/>
            <p:nvPr/>
          </p:nvSpPr>
          <p:spPr>
            <a:xfrm>
              <a:off x="1038507" y="1682971"/>
              <a:ext cx="208325" cy="1624948"/>
            </a:xfrm>
            <a:custGeom>
              <a:avLst/>
              <a:gdLst/>
              <a:ahLst/>
              <a:cxnLst/>
              <a:rect l="0" t="0" r="0" b="0"/>
              <a:pathLst>
                <a:path w="120000" h="120000" extrusionOk="0">
                  <a:moveTo>
                    <a:pt x="0" y="0"/>
                  </a:moveTo>
                  <a:lnTo>
                    <a:pt x="0" y="120000"/>
                  </a:lnTo>
                  <a:lnTo>
                    <a:pt x="120000" y="120000"/>
                  </a:lnTo>
                </a:path>
              </a:pathLst>
            </a:custGeom>
            <a:noFill/>
            <a:ln w="26425" cap="flat" cmpd="sng">
              <a:solidFill>
                <a:srgbClr val="205635"/>
              </a:solidFill>
              <a:prstDash val="solid"/>
              <a:round/>
              <a:headEnd type="none" w="med" len="med"/>
              <a:tailEnd type="none" w="med" len="med"/>
            </a:ln>
          </p:spPr>
        </p:sp>
        <p:sp>
          <p:nvSpPr>
            <p:cNvPr id="803" name="Shape 803"/>
            <p:cNvSpPr/>
            <p:nvPr/>
          </p:nvSpPr>
          <p:spPr>
            <a:xfrm>
              <a:off x="1038507" y="1682971"/>
              <a:ext cx="208325" cy="638867"/>
            </a:xfrm>
            <a:custGeom>
              <a:avLst/>
              <a:gdLst/>
              <a:ahLst/>
              <a:cxnLst/>
              <a:rect l="0" t="0" r="0" b="0"/>
              <a:pathLst>
                <a:path w="120000" h="120000" extrusionOk="0">
                  <a:moveTo>
                    <a:pt x="0" y="0"/>
                  </a:moveTo>
                  <a:lnTo>
                    <a:pt x="0" y="120000"/>
                  </a:lnTo>
                  <a:lnTo>
                    <a:pt x="120000" y="120000"/>
                  </a:lnTo>
                </a:path>
              </a:pathLst>
            </a:custGeom>
            <a:noFill/>
            <a:ln w="26425" cap="flat" cmpd="sng">
              <a:solidFill>
                <a:srgbClr val="205635"/>
              </a:solidFill>
              <a:prstDash val="solid"/>
              <a:round/>
              <a:headEnd type="none" w="med" len="med"/>
              <a:tailEnd type="none" w="med" len="med"/>
            </a:ln>
          </p:spPr>
        </p:sp>
        <p:sp>
          <p:nvSpPr>
            <p:cNvPr id="804" name="Shape 804"/>
            <p:cNvSpPr/>
            <p:nvPr/>
          </p:nvSpPr>
          <p:spPr>
            <a:xfrm>
              <a:off x="1594045" y="696889"/>
              <a:ext cx="2520753" cy="291656"/>
            </a:xfrm>
            <a:custGeom>
              <a:avLst/>
              <a:gdLst/>
              <a:ahLst/>
              <a:cxnLst/>
              <a:rect l="0" t="0" r="0" b="0"/>
              <a:pathLst>
                <a:path w="120000" h="120000" extrusionOk="0">
                  <a:moveTo>
                    <a:pt x="120000" y="0"/>
                  </a:moveTo>
                  <a:lnTo>
                    <a:pt x="120000" y="59999"/>
                  </a:lnTo>
                  <a:lnTo>
                    <a:pt x="0" y="59999"/>
                  </a:lnTo>
                  <a:lnTo>
                    <a:pt x="0" y="120000"/>
                  </a:lnTo>
                </a:path>
              </a:pathLst>
            </a:custGeom>
            <a:noFill/>
            <a:ln w="26425" cap="flat" cmpd="sng">
              <a:solidFill>
                <a:srgbClr val="194C2E"/>
              </a:solidFill>
              <a:prstDash val="solid"/>
              <a:round/>
              <a:headEnd type="none" w="med" len="med"/>
              <a:tailEnd type="none" w="med" len="med"/>
            </a:ln>
          </p:spPr>
        </p:sp>
        <p:sp>
          <p:nvSpPr>
            <p:cNvPr id="805" name="Shape 805"/>
            <p:cNvSpPr/>
            <p:nvPr/>
          </p:nvSpPr>
          <p:spPr>
            <a:xfrm>
              <a:off x="2971800" y="2468"/>
              <a:ext cx="2285997"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6" name="Shape 806"/>
            <p:cNvSpPr txBox="1"/>
            <p:nvPr/>
          </p:nvSpPr>
          <p:spPr>
            <a:xfrm>
              <a:off x="2971800" y="2468"/>
              <a:ext cx="2285997"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Positive behavior change                 </a:t>
              </a:r>
              <a:r>
                <a:rPr lang="en-US" sz="1000">
                  <a:solidFill>
                    <a:schemeClr val="lt1"/>
                  </a:solidFill>
                  <a:latin typeface="Questrial"/>
                  <a:ea typeface="Questrial"/>
                  <a:cs typeface="Questrial"/>
                  <a:sym typeface="Questrial"/>
                </a:rPr>
                <a:t>Behavior progress &amp; Good fidelity</a:t>
              </a:r>
            </a:p>
          </p:txBody>
        </p:sp>
        <p:sp>
          <p:nvSpPr>
            <p:cNvPr id="807" name="Shape 807"/>
            <p:cNvSpPr/>
            <p:nvPr/>
          </p:nvSpPr>
          <p:spPr>
            <a:xfrm>
              <a:off x="899621" y="988548"/>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8" name="Shape 808"/>
            <p:cNvSpPr txBox="1"/>
            <p:nvPr/>
          </p:nvSpPr>
          <p:spPr>
            <a:xfrm>
              <a:off x="899621" y="988548"/>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Extension</a:t>
              </a:r>
            </a:p>
          </p:txBody>
        </p:sp>
        <p:sp>
          <p:nvSpPr>
            <p:cNvPr id="809" name="Shape 809"/>
            <p:cNvSpPr/>
            <p:nvPr/>
          </p:nvSpPr>
          <p:spPr>
            <a:xfrm>
              <a:off x="1246833" y="1974627"/>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0" name="Shape 810"/>
            <p:cNvSpPr txBox="1"/>
            <p:nvPr/>
          </p:nvSpPr>
          <p:spPr>
            <a:xfrm>
              <a:off x="1246833" y="1974627"/>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New settings</a:t>
              </a:r>
            </a:p>
          </p:txBody>
        </p:sp>
        <p:sp>
          <p:nvSpPr>
            <p:cNvPr id="811" name="Shape 811"/>
            <p:cNvSpPr/>
            <p:nvPr/>
          </p:nvSpPr>
          <p:spPr>
            <a:xfrm>
              <a:off x="1246833" y="2960708"/>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2" name="Shape 812"/>
            <p:cNvSpPr txBox="1"/>
            <p:nvPr/>
          </p:nvSpPr>
          <p:spPr>
            <a:xfrm>
              <a:off x="1246833" y="2960708"/>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New people</a:t>
              </a:r>
            </a:p>
          </p:txBody>
        </p:sp>
        <p:sp>
          <p:nvSpPr>
            <p:cNvPr id="813" name="Shape 813"/>
            <p:cNvSpPr/>
            <p:nvPr/>
          </p:nvSpPr>
          <p:spPr>
            <a:xfrm>
              <a:off x="2580125" y="988548"/>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4" name="Shape 814"/>
            <p:cNvSpPr txBox="1"/>
            <p:nvPr/>
          </p:nvSpPr>
          <p:spPr>
            <a:xfrm>
              <a:off x="2580125" y="988548"/>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Shaping</a:t>
              </a:r>
            </a:p>
          </p:txBody>
        </p:sp>
        <p:sp>
          <p:nvSpPr>
            <p:cNvPr id="815" name="Shape 815"/>
            <p:cNvSpPr/>
            <p:nvPr/>
          </p:nvSpPr>
          <p:spPr>
            <a:xfrm>
              <a:off x="4260628" y="988548"/>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6" name="Shape 816"/>
            <p:cNvSpPr txBox="1"/>
            <p:nvPr/>
          </p:nvSpPr>
          <p:spPr>
            <a:xfrm>
              <a:off x="4260628" y="988548"/>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Fading</a:t>
              </a:r>
            </a:p>
          </p:txBody>
        </p:sp>
        <p:sp>
          <p:nvSpPr>
            <p:cNvPr id="817" name="Shape 817"/>
            <p:cNvSpPr/>
            <p:nvPr/>
          </p:nvSpPr>
          <p:spPr>
            <a:xfrm>
              <a:off x="4607839" y="1974627"/>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8" name="Shape 818"/>
            <p:cNvSpPr txBox="1"/>
            <p:nvPr/>
          </p:nvSpPr>
          <p:spPr>
            <a:xfrm>
              <a:off x="4607839" y="1974627"/>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Delayed gratification</a:t>
              </a:r>
            </a:p>
          </p:txBody>
        </p:sp>
        <p:sp>
          <p:nvSpPr>
            <p:cNvPr id="819" name="Shape 819"/>
            <p:cNvSpPr/>
            <p:nvPr/>
          </p:nvSpPr>
          <p:spPr>
            <a:xfrm>
              <a:off x="4607839" y="2960708"/>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0" name="Shape 820"/>
            <p:cNvSpPr txBox="1"/>
            <p:nvPr/>
          </p:nvSpPr>
          <p:spPr>
            <a:xfrm>
              <a:off x="4607839" y="2960708"/>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Intermittent schedule</a:t>
              </a:r>
            </a:p>
          </p:txBody>
        </p:sp>
        <p:sp>
          <p:nvSpPr>
            <p:cNvPr id="821" name="Shape 821"/>
            <p:cNvSpPr/>
            <p:nvPr/>
          </p:nvSpPr>
          <p:spPr>
            <a:xfrm>
              <a:off x="5941130" y="988548"/>
              <a:ext cx="1388844" cy="694421"/>
            </a:xfrm>
            <a:prstGeom prst="rect">
              <a:avLst/>
            </a:prstGeom>
            <a:solidFill>
              <a:srgbClr val="22603A"/>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2" name="Shape 822"/>
            <p:cNvSpPr txBox="1"/>
            <p:nvPr/>
          </p:nvSpPr>
          <p:spPr>
            <a:xfrm>
              <a:off x="5941130" y="988548"/>
              <a:ext cx="1388844" cy="694421"/>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Self-Management</a:t>
              </a: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title"/>
          </p:nvPr>
        </p:nvSpPr>
        <p:spPr>
          <a:xfrm>
            <a:off x="0" y="238900"/>
            <a:ext cx="7620000" cy="7449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Behavior is NOT improving</a:t>
            </a:r>
          </a:p>
        </p:txBody>
      </p:sp>
      <p:grpSp>
        <p:nvGrpSpPr>
          <p:cNvPr id="828" name="Shape 828"/>
          <p:cNvGrpSpPr/>
          <p:nvPr/>
        </p:nvGrpSpPr>
        <p:grpSpPr>
          <a:xfrm>
            <a:off x="1461617" y="1061694"/>
            <a:ext cx="6759661" cy="3959288"/>
            <a:chOff x="2618901" y="1555"/>
            <a:chExt cx="2991794" cy="3959288"/>
          </a:xfrm>
        </p:grpSpPr>
        <p:sp>
          <p:nvSpPr>
            <p:cNvPr id="829" name="Shape 829"/>
            <p:cNvSpPr/>
            <p:nvPr/>
          </p:nvSpPr>
          <p:spPr>
            <a:xfrm>
              <a:off x="4247467" y="1435908"/>
              <a:ext cx="177811" cy="2228582"/>
            </a:xfrm>
            <a:custGeom>
              <a:avLst/>
              <a:gdLst/>
              <a:ahLst/>
              <a:cxnLst/>
              <a:rect l="0" t="0" r="0" b="0"/>
              <a:pathLst>
                <a:path w="120000" h="120000" extrusionOk="0">
                  <a:moveTo>
                    <a:pt x="0" y="0"/>
                  </a:moveTo>
                  <a:lnTo>
                    <a:pt x="0" y="119999"/>
                  </a:lnTo>
                  <a:lnTo>
                    <a:pt x="120000" y="119999"/>
                  </a:lnTo>
                </a:path>
              </a:pathLst>
            </a:custGeom>
            <a:noFill/>
            <a:ln w="26425" cap="flat" cmpd="sng">
              <a:solidFill>
                <a:srgbClr val="C55018"/>
              </a:solidFill>
              <a:prstDash val="solid"/>
              <a:round/>
              <a:headEnd type="none" w="med" len="med"/>
              <a:tailEnd type="none" w="med" len="med"/>
            </a:ln>
          </p:spPr>
        </p:sp>
        <p:sp>
          <p:nvSpPr>
            <p:cNvPr id="830" name="Shape 830"/>
            <p:cNvSpPr/>
            <p:nvPr/>
          </p:nvSpPr>
          <p:spPr>
            <a:xfrm>
              <a:off x="4247467" y="1435908"/>
              <a:ext cx="177811" cy="1386936"/>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831" name="Shape 831"/>
            <p:cNvSpPr/>
            <p:nvPr/>
          </p:nvSpPr>
          <p:spPr>
            <a:xfrm>
              <a:off x="4247467" y="1435908"/>
              <a:ext cx="177811" cy="545290"/>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832" name="Shape 832"/>
            <p:cNvSpPr/>
            <p:nvPr/>
          </p:nvSpPr>
          <p:spPr>
            <a:xfrm>
              <a:off x="4004457" y="594262"/>
              <a:ext cx="717176" cy="248937"/>
            </a:xfrm>
            <a:custGeom>
              <a:avLst/>
              <a:gdLst/>
              <a:ahLst/>
              <a:cxnLst/>
              <a:rect l="0" t="0" r="0" b="0"/>
              <a:pathLst>
                <a:path w="120000" h="120000" extrusionOk="0">
                  <a:moveTo>
                    <a:pt x="0" y="0"/>
                  </a:moveTo>
                  <a:lnTo>
                    <a:pt x="0" y="59999"/>
                  </a:lnTo>
                  <a:lnTo>
                    <a:pt x="120000" y="59999"/>
                  </a:lnTo>
                  <a:lnTo>
                    <a:pt x="120000" y="120000"/>
                  </a:lnTo>
                </a:path>
              </a:pathLst>
            </a:custGeom>
            <a:noFill/>
            <a:ln w="26425" cap="flat" cmpd="sng">
              <a:solidFill>
                <a:srgbClr val="AD4714"/>
              </a:solidFill>
              <a:prstDash val="solid"/>
              <a:round/>
              <a:headEnd type="none" w="med" len="med"/>
              <a:tailEnd type="none" w="med" len="med"/>
            </a:ln>
          </p:spPr>
        </p:sp>
        <p:sp>
          <p:nvSpPr>
            <p:cNvPr id="833" name="Shape 833"/>
            <p:cNvSpPr/>
            <p:nvPr/>
          </p:nvSpPr>
          <p:spPr>
            <a:xfrm>
              <a:off x="2813115" y="1435908"/>
              <a:ext cx="177811" cy="1386936"/>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834" name="Shape 834"/>
            <p:cNvSpPr/>
            <p:nvPr/>
          </p:nvSpPr>
          <p:spPr>
            <a:xfrm>
              <a:off x="2813115" y="1435908"/>
              <a:ext cx="177811" cy="545290"/>
            </a:xfrm>
            <a:custGeom>
              <a:avLst/>
              <a:gdLst/>
              <a:ahLst/>
              <a:cxnLst/>
              <a:rect l="0" t="0" r="0" b="0"/>
              <a:pathLst>
                <a:path w="120000" h="120000" extrusionOk="0">
                  <a:moveTo>
                    <a:pt x="0" y="0"/>
                  </a:moveTo>
                  <a:lnTo>
                    <a:pt x="0" y="120000"/>
                  </a:lnTo>
                  <a:lnTo>
                    <a:pt x="120000" y="120000"/>
                  </a:lnTo>
                </a:path>
              </a:pathLst>
            </a:custGeom>
            <a:noFill/>
            <a:ln w="26425" cap="flat" cmpd="sng">
              <a:solidFill>
                <a:srgbClr val="C55018"/>
              </a:solidFill>
              <a:prstDash val="solid"/>
              <a:round/>
              <a:headEnd type="none" w="med" len="med"/>
              <a:tailEnd type="none" w="med" len="med"/>
            </a:ln>
          </p:spPr>
        </p:sp>
        <p:sp>
          <p:nvSpPr>
            <p:cNvPr id="835" name="Shape 835"/>
            <p:cNvSpPr/>
            <p:nvPr/>
          </p:nvSpPr>
          <p:spPr>
            <a:xfrm>
              <a:off x="3287280" y="594262"/>
              <a:ext cx="717176" cy="248937"/>
            </a:xfrm>
            <a:custGeom>
              <a:avLst/>
              <a:gdLst/>
              <a:ahLst/>
              <a:cxnLst/>
              <a:rect l="0" t="0" r="0" b="0"/>
              <a:pathLst>
                <a:path w="120000" h="120000" extrusionOk="0">
                  <a:moveTo>
                    <a:pt x="120000" y="0"/>
                  </a:moveTo>
                  <a:lnTo>
                    <a:pt x="120000" y="59999"/>
                  </a:lnTo>
                  <a:lnTo>
                    <a:pt x="0" y="59999"/>
                  </a:lnTo>
                  <a:lnTo>
                    <a:pt x="0" y="120000"/>
                  </a:lnTo>
                </a:path>
              </a:pathLst>
            </a:custGeom>
            <a:noFill/>
            <a:ln w="26425" cap="flat" cmpd="sng">
              <a:solidFill>
                <a:srgbClr val="AD4714"/>
              </a:solidFill>
              <a:prstDash val="solid"/>
              <a:round/>
              <a:headEnd type="none" w="med" len="med"/>
              <a:tailEnd type="none" w="med" len="med"/>
            </a:ln>
          </p:spPr>
        </p:sp>
        <p:sp>
          <p:nvSpPr>
            <p:cNvPr id="836" name="Shape 836"/>
            <p:cNvSpPr/>
            <p:nvPr/>
          </p:nvSpPr>
          <p:spPr>
            <a:xfrm>
              <a:off x="2618901" y="1555"/>
              <a:ext cx="2771111"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7" name="Shape 837"/>
            <p:cNvSpPr txBox="1"/>
            <p:nvPr/>
          </p:nvSpPr>
          <p:spPr>
            <a:xfrm>
              <a:off x="2618901" y="1555"/>
              <a:ext cx="2771111" cy="592708"/>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US" sz="1600">
                  <a:solidFill>
                    <a:schemeClr val="lt1"/>
                  </a:solidFill>
                  <a:latin typeface="Questrial"/>
                  <a:ea typeface="Questrial"/>
                  <a:cs typeface="Questrial"/>
                  <a:sym typeface="Questrial"/>
                </a:rPr>
                <a:t>Data indicate behavior not improving</a:t>
              </a:r>
            </a:p>
          </p:txBody>
        </p:sp>
        <p:sp>
          <p:nvSpPr>
            <p:cNvPr id="838" name="Shape 838"/>
            <p:cNvSpPr/>
            <p:nvPr/>
          </p:nvSpPr>
          <p:spPr>
            <a:xfrm>
              <a:off x="2694573" y="843200"/>
              <a:ext cx="1185416"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9" name="Shape 839"/>
            <p:cNvSpPr txBox="1"/>
            <p:nvPr/>
          </p:nvSpPr>
          <p:spPr>
            <a:xfrm>
              <a:off x="2694573" y="843200"/>
              <a:ext cx="1185416"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SzPct val="25000"/>
                <a:buNone/>
              </a:pPr>
              <a:r>
                <a:rPr lang="en-US" sz="1100">
                  <a:solidFill>
                    <a:schemeClr val="lt1"/>
                  </a:solidFill>
                  <a:latin typeface="Questrial"/>
                  <a:ea typeface="Questrial"/>
                  <a:cs typeface="Questrial"/>
                  <a:sym typeface="Questrial"/>
                </a:rPr>
                <a:t>Interventions implemented with fidelity</a:t>
              </a:r>
            </a:p>
          </p:txBody>
        </p:sp>
        <p:sp>
          <p:nvSpPr>
            <p:cNvPr id="840" name="Shape 840"/>
            <p:cNvSpPr/>
            <p:nvPr/>
          </p:nvSpPr>
          <p:spPr>
            <a:xfrm>
              <a:off x="2990926" y="1684844"/>
              <a:ext cx="1185416"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1" name="Shape 841"/>
            <p:cNvSpPr txBox="1"/>
            <p:nvPr/>
          </p:nvSpPr>
          <p:spPr>
            <a:xfrm>
              <a:off x="2990926" y="1684844"/>
              <a:ext cx="1185416"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SzPct val="25000"/>
                <a:buNone/>
              </a:pPr>
              <a:r>
                <a:rPr lang="en-US" sz="1100">
                  <a:solidFill>
                    <a:schemeClr val="lt1"/>
                  </a:solidFill>
                  <a:latin typeface="Questrial"/>
                  <a:ea typeface="Questrial"/>
                  <a:cs typeface="Questrial"/>
                  <a:sym typeface="Questrial"/>
                </a:rPr>
                <a:t>Hypothesis incorrect</a:t>
              </a:r>
            </a:p>
          </p:txBody>
        </p:sp>
        <p:sp>
          <p:nvSpPr>
            <p:cNvPr id="842" name="Shape 842"/>
            <p:cNvSpPr/>
            <p:nvPr/>
          </p:nvSpPr>
          <p:spPr>
            <a:xfrm>
              <a:off x="2990926" y="2526491"/>
              <a:ext cx="1185416"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3" name="Shape 843"/>
            <p:cNvSpPr txBox="1"/>
            <p:nvPr/>
          </p:nvSpPr>
          <p:spPr>
            <a:xfrm>
              <a:off x="2990926" y="2526491"/>
              <a:ext cx="1185416"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SzPct val="25000"/>
                <a:buNone/>
              </a:pPr>
              <a:r>
                <a:rPr lang="en-US" sz="1100">
                  <a:solidFill>
                    <a:schemeClr val="lt1"/>
                  </a:solidFill>
                  <a:latin typeface="Questrial"/>
                  <a:ea typeface="Questrial"/>
                  <a:cs typeface="Questrial"/>
                  <a:sym typeface="Questrial"/>
                </a:rPr>
                <a:t>Interventions are insufficient</a:t>
              </a:r>
            </a:p>
          </p:txBody>
        </p:sp>
        <p:sp>
          <p:nvSpPr>
            <p:cNvPr id="844" name="Shape 844"/>
            <p:cNvSpPr/>
            <p:nvPr/>
          </p:nvSpPr>
          <p:spPr>
            <a:xfrm>
              <a:off x="4128926" y="843200"/>
              <a:ext cx="1185416"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5" name="Shape 845"/>
            <p:cNvSpPr txBox="1"/>
            <p:nvPr/>
          </p:nvSpPr>
          <p:spPr>
            <a:xfrm>
              <a:off x="4128926" y="843200"/>
              <a:ext cx="1185416"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SzPct val="25000"/>
                <a:buNone/>
              </a:pPr>
              <a:r>
                <a:rPr lang="en-US" sz="1100">
                  <a:solidFill>
                    <a:schemeClr val="lt1"/>
                  </a:solidFill>
                  <a:latin typeface="Questrial"/>
                  <a:ea typeface="Questrial"/>
                  <a:cs typeface="Questrial"/>
                  <a:sym typeface="Questrial"/>
                </a:rPr>
                <a:t>Interventions not implemented w/ fidelity</a:t>
              </a:r>
            </a:p>
          </p:txBody>
        </p:sp>
        <p:sp>
          <p:nvSpPr>
            <p:cNvPr id="846" name="Shape 846"/>
            <p:cNvSpPr/>
            <p:nvPr/>
          </p:nvSpPr>
          <p:spPr>
            <a:xfrm>
              <a:off x="4425280" y="1684844"/>
              <a:ext cx="1185416"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7" name="Shape 847"/>
            <p:cNvSpPr txBox="1"/>
            <p:nvPr/>
          </p:nvSpPr>
          <p:spPr>
            <a:xfrm>
              <a:off x="4425280" y="1684844"/>
              <a:ext cx="1185416"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SzPct val="25000"/>
                <a:buNone/>
              </a:pPr>
              <a:r>
                <a:rPr lang="en-US" sz="1100">
                  <a:solidFill>
                    <a:schemeClr val="lt1"/>
                  </a:solidFill>
                  <a:latin typeface="Questrial"/>
                  <a:ea typeface="Questrial"/>
                  <a:cs typeface="Questrial"/>
                  <a:sym typeface="Questrial"/>
                </a:rPr>
                <a:t>Strategies too difficult or time consuming</a:t>
              </a:r>
            </a:p>
          </p:txBody>
        </p:sp>
        <p:sp>
          <p:nvSpPr>
            <p:cNvPr id="848" name="Shape 848"/>
            <p:cNvSpPr/>
            <p:nvPr/>
          </p:nvSpPr>
          <p:spPr>
            <a:xfrm>
              <a:off x="4425280" y="2526491"/>
              <a:ext cx="1185416"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9" name="Shape 849"/>
            <p:cNvSpPr txBox="1"/>
            <p:nvPr/>
          </p:nvSpPr>
          <p:spPr>
            <a:xfrm>
              <a:off x="4425280" y="2526491"/>
              <a:ext cx="1185416"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SzPct val="25000"/>
                <a:buNone/>
              </a:pPr>
              <a:r>
                <a:rPr lang="en-US" sz="1100">
                  <a:solidFill>
                    <a:schemeClr val="lt1"/>
                  </a:solidFill>
                  <a:latin typeface="Questrial"/>
                  <a:ea typeface="Questrial"/>
                  <a:cs typeface="Questrial"/>
                  <a:sym typeface="Questrial"/>
                </a:rPr>
                <a:t>BSP does not match teacher context</a:t>
              </a:r>
            </a:p>
          </p:txBody>
        </p:sp>
        <p:sp>
          <p:nvSpPr>
            <p:cNvPr id="850" name="Shape 850"/>
            <p:cNvSpPr/>
            <p:nvPr/>
          </p:nvSpPr>
          <p:spPr>
            <a:xfrm>
              <a:off x="4425280" y="3368135"/>
              <a:ext cx="1185416" cy="592708"/>
            </a:xfrm>
            <a:prstGeom prst="rect">
              <a:avLst/>
            </a:prstGeom>
            <a:solidFill>
              <a:srgbClr val="DB581B"/>
            </a:solidFill>
            <a:ln w="26425"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1" name="Shape 851"/>
            <p:cNvSpPr txBox="1"/>
            <p:nvPr/>
          </p:nvSpPr>
          <p:spPr>
            <a:xfrm>
              <a:off x="4425280" y="3368135"/>
              <a:ext cx="1185416" cy="592708"/>
            </a:xfrm>
            <a:prstGeom prst="rect">
              <a:avLst/>
            </a:prstGeom>
            <a:noFill/>
            <a:ln>
              <a:noFill/>
            </a:ln>
          </p:spPr>
          <p:txBody>
            <a:bodyPr lIns="6975" tIns="6975" rIns="6975" bIns="6975" anchor="ctr" anchorCtr="0">
              <a:noAutofit/>
            </a:bodyPr>
            <a:lstStyle/>
            <a:p>
              <a:pPr marL="0" marR="0" lvl="0" indent="0" algn="ctr" rtl="0">
                <a:lnSpc>
                  <a:spcPct val="90000"/>
                </a:lnSpc>
                <a:spcBef>
                  <a:spcPts val="0"/>
                </a:spcBef>
                <a:spcAft>
                  <a:spcPts val="0"/>
                </a:spcAft>
                <a:buSzPct val="25000"/>
                <a:buNone/>
              </a:pPr>
              <a:r>
                <a:rPr lang="en-US" sz="1100">
                  <a:solidFill>
                    <a:schemeClr val="lt1"/>
                  </a:solidFill>
                  <a:latin typeface="Questrial"/>
                  <a:ea typeface="Questrial"/>
                  <a:cs typeface="Questrial"/>
                  <a:sym typeface="Questrial"/>
                </a:rPr>
                <a:t>Teacher experiencing intervention drift</a:t>
              </a:r>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Shape 857"/>
          <p:cNvSpPr txBox="1">
            <a:spLocks noGrp="1"/>
          </p:cNvSpPr>
          <p:nvPr>
            <p:ph type="ctrTitle"/>
          </p:nvPr>
        </p:nvSpPr>
        <p:spPr>
          <a:xfrm>
            <a:off x="152400" y="162126"/>
            <a:ext cx="6019800" cy="1087200"/>
          </a:xfrm>
          <a:prstGeom prst="rect">
            <a:avLst/>
          </a:prstGeom>
        </p:spPr>
        <p:txBody>
          <a:bodyPr lIns="91425" tIns="91425" rIns="91425" bIns="91425" anchor="b" anchorCtr="0">
            <a:noAutofit/>
          </a:bodyPr>
          <a:lstStyle/>
          <a:p>
            <a:pPr lvl="0">
              <a:spcBef>
                <a:spcPts val="0"/>
              </a:spcBef>
              <a:buNone/>
            </a:pPr>
            <a:r>
              <a:rPr lang="en-US"/>
              <a:t>Activity</a:t>
            </a:r>
          </a:p>
        </p:txBody>
      </p:sp>
      <p:sp>
        <p:nvSpPr>
          <p:cNvPr id="858" name="Shape 858"/>
          <p:cNvSpPr txBox="1">
            <a:spLocks noGrp="1"/>
          </p:cNvSpPr>
          <p:nvPr>
            <p:ph type="subTitle" idx="1"/>
          </p:nvPr>
        </p:nvSpPr>
        <p:spPr>
          <a:xfrm>
            <a:off x="152400" y="1204275"/>
            <a:ext cx="5036100" cy="3680400"/>
          </a:xfrm>
          <a:prstGeom prst="rect">
            <a:avLst/>
          </a:prstGeom>
        </p:spPr>
        <p:txBody>
          <a:bodyPr lIns="91425" tIns="91425" rIns="91425" bIns="91425" anchor="t" anchorCtr="0">
            <a:noAutofit/>
          </a:bodyPr>
          <a:lstStyle/>
          <a:p>
            <a:pPr marL="457200" lvl="0" indent="-228600" rtl="0">
              <a:spcBef>
                <a:spcPts val="0"/>
              </a:spcBef>
              <a:buChar char="●"/>
            </a:pPr>
            <a:r>
              <a:rPr lang="en-US"/>
              <a:t>In your BSP, note the date of your next follow-up meeting </a:t>
            </a:r>
          </a:p>
          <a:p>
            <a:pPr lvl="0" rtl="0">
              <a:spcBef>
                <a:spcPts val="0"/>
              </a:spcBef>
              <a:buNone/>
            </a:pPr>
            <a:endParaRPr sz="1000"/>
          </a:p>
          <a:p>
            <a:pPr marL="457200" lvl="0" indent="-228600">
              <a:spcBef>
                <a:spcPts val="0"/>
              </a:spcBef>
              <a:buChar char="●"/>
            </a:pPr>
            <a:r>
              <a:rPr lang="en-US"/>
              <a:t>Identify who will collect and summarize data indicated in the Evaluation section of your BSP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Shape 864"/>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How Good Is Your BSP?</a:t>
            </a:r>
          </a:p>
        </p:txBody>
      </p:sp>
      <p:sp>
        <p:nvSpPr>
          <p:cNvPr id="865" name="Shape 865"/>
          <p:cNvSpPr txBox="1">
            <a:spLocks noGrp="1"/>
          </p:cNvSpPr>
          <p:nvPr>
            <p:ph type="body" idx="1"/>
          </p:nvPr>
        </p:nvSpPr>
        <p:spPr>
          <a:xfrm>
            <a:off x="372900" y="1143950"/>
            <a:ext cx="8229600" cy="3657600"/>
          </a:xfrm>
          <a:prstGeom prst="rect">
            <a:avLst/>
          </a:prstGeom>
        </p:spPr>
        <p:txBody>
          <a:bodyPr lIns="91425" tIns="91425" rIns="91425" bIns="91425" anchor="t" anchorCtr="0">
            <a:noAutofit/>
          </a:bodyPr>
          <a:lstStyle/>
          <a:p>
            <a:pPr marL="0" lvl="0" indent="0" rtl="0">
              <a:spcBef>
                <a:spcPts val="0"/>
              </a:spcBef>
              <a:buNone/>
            </a:pPr>
            <a:r>
              <a:rPr lang="en-US" sz="2200" b="1"/>
              <a:t>TFI (Tiered Fidelity Inventory) Tier III Support Plan Worksheet:</a:t>
            </a:r>
          </a:p>
          <a:p>
            <a:pPr marL="457200" lvl="0" indent="-368300" rtl="0">
              <a:spcBef>
                <a:spcPts val="0"/>
              </a:spcBef>
              <a:buSzPct val="100000"/>
            </a:pPr>
            <a:r>
              <a:rPr lang="en-US" sz="2200"/>
              <a:t>Individualized Team</a:t>
            </a:r>
          </a:p>
          <a:p>
            <a:pPr marL="457200" lvl="0" indent="-368300" rtl="0">
              <a:spcBef>
                <a:spcPts val="0"/>
              </a:spcBef>
              <a:buSzPct val="100000"/>
            </a:pPr>
            <a:r>
              <a:rPr lang="en-US" sz="2200"/>
              <a:t>External Supports/Agencies</a:t>
            </a:r>
          </a:p>
          <a:p>
            <a:pPr marL="457200" lvl="0" indent="-368300" rtl="0">
              <a:spcBef>
                <a:spcPts val="0"/>
              </a:spcBef>
              <a:buSzPct val="100000"/>
            </a:pPr>
            <a:r>
              <a:rPr lang="en-US" sz="2200"/>
              <a:t>Goals/Strengths Identified by Student &amp;/or Family</a:t>
            </a:r>
          </a:p>
          <a:p>
            <a:pPr marL="457200" lvl="0" indent="-368300" rtl="0">
              <a:spcBef>
                <a:spcPts val="0"/>
              </a:spcBef>
              <a:buSzPct val="100000"/>
            </a:pPr>
            <a:r>
              <a:rPr lang="en-US" sz="2200"/>
              <a:t>Relevant medical, academic behavioral assessment data</a:t>
            </a:r>
          </a:p>
          <a:p>
            <a:pPr marL="457200" lvl="0" indent="-368300" rtl="0">
              <a:spcBef>
                <a:spcPts val="0"/>
              </a:spcBef>
              <a:buSzPct val="100000"/>
            </a:pPr>
            <a:r>
              <a:rPr lang="en-US" sz="2200"/>
              <a:t>FBA Hypothesis Statement</a:t>
            </a:r>
          </a:p>
          <a:p>
            <a:pPr marL="457200" lvl="0" indent="-368300" rtl="0">
              <a:spcBef>
                <a:spcPts val="0"/>
              </a:spcBef>
              <a:buSzPct val="100000"/>
            </a:pPr>
            <a:r>
              <a:rPr lang="en-US" sz="2200"/>
              <a:t>7 types of interventions per Competing Behavior Pathway</a:t>
            </a:r>
          </a:p>
          <a:p>
            <a:pPr marL="457200" lvl="0" indent="-368300" rtl="0">
              <a:spcBef>
                <a:spcPts val="0"/>
              </a:spcBef>
              <a:buSzPct val="100000"/>
            </a:pPr>
            <a:r>
              <a:rPr lang="en-US" sz="2200"/>
              <a:t>Action steps</a:t>
            </a:r>
          </a:p>
          <a:p>
            <a:pPr marL="457200" lvl="0" indent="-368300" rtl="0">
              <a:spcBef>
                <a:spcPts val="0"/>
              </a:spcBef>
              <a:buSzPct val="100000"/>
            </a:pPr>
            <a:r>
              <a:rPr lang="en-US" sz="2200"/>
              <a:t>Access to Tier I and Tier II supports</a:t>
            </a:r>
          </a:p>
          <a:p>
            <a:pPr marL="457200" lvl="0" indent="-368300" rtl="0">
              <a:spcBef>
                <a:spcPts val="0"/>
              </a:spcBef>
              <a:buSzPct val="100000"/>
            </a:pPr>
            <a:r>
              <a:rPr lang="en-US" sz="2200"/>
              <a:t>Monthly meetings to review outcome and fidelity data</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52400" y="247650"/>
            <a:ext cx="7467600" cy="7429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Competing Behavior Pathway</a:t>
            </a:r>
          </a:p>
        </p:txBody>
      </p:sp>
      <p:sp>
        <p:nvSpPr>
          <p:cNvPr id="185" name="Shape 185"/>
          <p:cNvSpPr/>
          <p:nvPr/>
        </p:nvSpPr>
        <p:spPr>
          <a:xfrm>
            <a:off x="169800" y="2324099"/>
            <a:ext cx="1430400" cy="10857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Shape 186"/>
          <p:cNvSpPr/>
          <p:nvPr/>
        </p:nvSpPr>
        <p:spPr>
          <a:xfrm>
            <a:off x="231900" y="2409750"/>
            <a:ext cx="1368300" cy="9144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Setting Events/</a:t>
            </a:r>
          </a:p>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Conditions</a:t>
            </a:r>
          </a:p>
        </p:txBody>
      </p:sp>
      <p:sp>
        <p:nvSpPr>
          <p:cNvPr id="187" name="Shape 187"/>
          <p:cNvSpPr/>
          <p:nvPr/>
        </p:nvSpPr>
        <p:spPr>
          <a:xfrm>
            <a:off x="3886200" y="2324101"/>
            <a:ext cx="1435100" cy="904875"/>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Shape 188"/>
          <p:cNvSpPr/>
          <p:nvPr/>
        </p:nvSpPr>
        <p:spPr>
          <a:xfrm>
            <a:off x="3965576" y="2419364"/>
            <a:ext cx="1368425" cy="705321"/>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Problem Behavior</a:t>
            </a:r>
          </a:p>
        </p:txBody>
      </p:sp>
      <p:sp>
        <p:nvSpPr>
          <p:cNvPr id="189" name="Shape 189"/>
          <p:cNvSpPr/>
          <p:nvPr/>
        </p:nvSpPr>
        <p:spPr>
          <a:xfrm>
            <a:off x="2057400" y="2324101"/>
            <a:ext cx="1430338" cy="904875"/>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Shape 190"/>
          <p:cNvSpPr/>
          <p:nvPr/>
        </p:nvSpPr>
        <p:spPr>
          <a:xfrm>
            <a:off x="1981200" y="2419364"/>
            <a:ext cx="1524000" cy="705321"/>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Antecedent Trigger</a:t>
            </a:r>
          </a:p>
        </p:txBody>
      </p:sp>
      <p:sp>
        <p:nvSpPr>
          <p:cNvPr id="191" name="Shape 191"/>
          <p:cNvSpPr/>
          <p:nvPr/>
        </p:nvSpPr>
        <p:spPr>
          <a:xfrm>
            <a:off x="5638800" y="2324100"/>
            <a:ext cx="1600199"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Shape 192"/>
          <p:cNvSpPr/>
          <p:nvPr/>
        </p:nvSpPr>
        <p:spPr>
          <a:xfrm>
            <a:off x="5562600" y="2438414"/>
            <a:ext cx="1676399" cy="705321"/>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MaintainingConsequence</a:t>
            </a:r>
          </a:p>
        </p:txBody>
      </p:sp>
      <p:cxnSp>
        <p:nvCxnSpPr>
          <p:cNvPr id="193" name="Shape 193"/>
          <p:cNvCxnSpPr/>
          <p:nvPr/>
        </p:nvCxnSpPr>
        <p:spPr>
          <a:xfrm>
            <a:off x="1447800" y="2724150"/>
            <a:ext cx="304800" cy="0"/>
          </a:xfrm>
          <a:prstGeom prst="straightConnector1">
            <a:avLst/>
          </a:prstGeom>
          <a:noFill/>
          <a:ln w="57150" cap="flat" cmpd="sng">
            <a:solidFill>
              <a:srgbClr val="5DA31E"/>
            </a:solidFill>
            <a:prstDash val="solid"/>
            <a:round/>
            <a:headEnd type="none" w="med" len="med"/>
            <a:tailEnd type="triangle" w="lg" len="lg"/>
          </a:ln>
        </p:spPr>
      </p:cxnSp>
      <p:cxnSp>
        <p:nvCxnSpPr>
          <p:cNvPr id="194" name="Shape 194"/>
          <p:cNvCxnSpPr/>
          <p:nvPr/>
        </p:nvCxnSpPr>
        <p:spPr>
          <a:xfrm rot="10800000" flipH="1">
            <a:off x="3581400" y="1695449"/>
            <a:ext cx="304799" cy="971550"/>
          </a:xfrm>
          <a:prstGeom prst="straightConnector1">
            <a:avLst/>
          </a:prstGeom>
          <a:noFill/>
          <a:ln w="57150" cap="flat" cmpd="sng">
            <a:solidFill>
              <a:srgbClr val="FF0000"/>
            </a:solidFill>
            <a:prstDash val="dot"/>
            <a:round/>
            <a:headEnd type="none" w="med" len="med"/>
            <a:tailEnd type="triangle" w="lg" len="lg"/>
          </a:ln>
        </p:spPr>
      </p:cxnSp>
      <p:cxnSp>
        <p:nvCxnSpPr>
          <p:cNvPr id="195" name="Shape 195"/>
          <p:cNvCxnSpPr/>
          <p:nvPr/>
        </p:nvCxnSpPr>
        <p:spPr>
          <a:xfrm>
            <a:off x="5105400" y="2791075"/>
            <a:ext cx="304800" cy="0"/>
          </a:xfrm>
          <a:prstGeom prst="straightConnector1">
            <a:avLst/>
          </a:prstGeom>
          <a:noFill/>
          <a:ln w="57150" cap="flat" cmpd="sng">
            <a:solidFill>
              <a:srgbClr val="5DA31E"/>
            </a:solidFill>
            <a:prstDash val="solid"/>
            <a:round/>
            <a:headEnd type="none" w="med" len="med"/>
            <a:tailEnd type="triangle" w="lg" len="lg"/>
          </a:ln>
        </p:spPr>
      </p:cxnSp>
      <p:sp>
        <p:nvSpPr>
          <p:cNvPr id="196" name="Shape 196"/>
          <p:cNvSpPr/>
          <p:nvPr/>
        </p:nvSpPr>
        <p:spPr>
          <a:xfrm>
            <a:off x="3886198" y="3409950"/>
            <a:ext cx="1447800"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Shape 197"/>
          <p:cNvSpPr/>
          <p:nvPr/>
        </p:nvSpPr>
        <p:spPr>
          <a:xfrm>
            <a:off x="3733817" y="3581414"/>
            <a:ext cx="1749425" cy="705321"/>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Replacement Behavior</a:t>
            </a:r>
          </a:p>
        </p:txBody>
      </p:sp>
      <p:cxnSp>
        <p:nvCxnSpPr>
          <p:cNvPr id="198" name="Shape 198"/>
          <p:cNvCxnSpPr>
            <a:endCxn id="199" idx="2"/>
          </p:cNvCxnSpPr>
          <p:nvPr/>
        </p:nvCxnSpPr>
        <p:spPr>
          <a:xfrm rot="10800000" flipH="1">
            <a:off x="5410169" y="3228976"/>
            <a:ext cx="2772599" cy="638100"/>
          </a:xfrm>
          <a:prstGeom prst="straightConnector1">
            <a:avLst/>
          </a:prstGeom>
          <a:noFill/>
          <a:ln w="57150" cap="flat" cmpd="sng">
            <a:solidFill>
              <a:srgbClr val="FF0000"/>
            </a:solidFill>
            <a:prstDash val="dot"/>
            <a:round/>
            <a:headEnd type="none" w="med" len="med"/>
            <a:tailEnd type="triangle" w="lg" len="lg"/>
          </a:ln>
        </p:spPr>
      </p:cxnSp>
      <p:cxnSp>
        <p:nvCxnSpPr>
          <p:cNvPr id="200" name="Shape 200"/>
          <p:cNvCxnSpPr/>
          <p:nvPr/>
        </p:nvCxnSpPr>
        <p:spPr>
          <a:xfrm>
            <a:off x="3505200" y="2781300"/>
            <a:ext cx="381000" cy="1009649"/>
          </a:xfrm>
          <a:prstGeom prst="straightConnector1">
            <a:avLst/>
          </a:prstGeom>
          <a:noFill/>
          <a:ln w="57150" cap="flat" cmpd="sng">
            <a:solidFill>
              <a:srgbClr val="FF0000"/>
            </a:solidFill>
            <a:prstDash val="dot"/>
            <a:round/>
            <a:headEnd type="none" w="med" len="med"/>
            <a:tailEnd type="triangle" w="lg" len="lg"/>
          </a:ln>
        </p:spPr>
      </p:cxnSp>
      <p:sp>
        <p:nvSpPr>
          <p:cNvPr id="201" name="Shape 201"/>
          <p:cNvSpPr/>
          <p:nvPr/>
        </p:nvSpPr>
        <p:spPr>
          <a:xfrm>
            <a:off x="3886200" y="1238251"/>
            <a:ext cx="1430338" cy="904875"/>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Shape 202"/>
          <p:cNvSpPr/>
          <p:nvPr/>
        </p:nvSpPr>
        <p:spPr>
          <a:xfrm>
            <a:off x="5715000" y="1238250"/>
            <a:ext cx="1600199"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Shape 199"/>
          <p:cNvSpPr/>
          <p:nvPr/>
        </p:nvSpPr>
        <p:spPr>
          <a:xfrm>
            <a:off x="7467600" y="2324101"/>
            <a:ext cx="1430338" cy="904875"/>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Shape 203"/>
          <p:cNvSpPr txBox="1"/>
          <p:nvPr/>
        </p:nvSpPr>
        <p:spPr>
          <a:xfrm>
            <a:off x="7620000" y="2552640"/>
            <a:ext cx="1219199" cy="4001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Function</a:t>
            </a:r>
          </a:p>
        </p:txBody>
      </p:sp>
      <p:cxnSp>
        <p:nvCxnSpPr>
          <p:cNvPr id="204" name="Shape 204"/>
          <p:cNvCxnSpPr/>
          <p:nvPr/>
        </p:nvCxnSpPr>
        <p:spPr>
          <a:xfrm rot="10800000" flipH="1">
            <a:off x="3342150" y="2771137"/>
            <a:ext cx="554700" cy="10800"/>
          </a:xfrm>
          <a:prstGeom prst="straightConnector1">
            <a:avLst/>
          </a:prstGeom>
          <a:noFill/>
          <a:ln w="57150" cap="flat" cmpd="sng">
            <a:solidFill>
              <a:srgbClr val="5DA31E"/>
            </a:solidFill>
            <a:prstDash val="solid"/>
            <a:round/>
            <a:headEnd type="none" w="med" len="med"/>
            <a:tailEnd type="triangle" w="lg" len="lg"/>
          </a:ln>
        </p:spPr>
      </p:cxnSp>
      <p:cxnSp>
        <p:nvCxnSpPr>
          <p:cNvPr id="205" name="Shape 205"/>
          <p:cNvCxnSpPr/>
          <p:nvPr/>
        </p:nvCxnSpPr>
        <p:spPr>
          <a:xfrm>
            <a:off x="7010400" y="2791075"/>
            <a:ext cx="304800" cy="0"/>
          </a:xfrm>
          <a:prstGeom prst="straightConnector1">
            <a:avLst/>
          </a:prstGeom>
          <a:noFill/>
          <a:ln w="57150" cap="flat" cmpd="sng">
            <a:solidFill>
              <a:srgbClr val="5DA31E"/>
            </a:solidFill>
            <a:prstDash val="solid"/>
            <a:round/>
            <a:headEnd type="none" w="med" len="med"/>
            <a:tailEnd type="triangle" w="lg" len="lg"/>
          </a:ln>
        </p:spPr>
      </p:cxnSp>
      <p:sp>
        <p:nvSpPr>
          <p:cNvPr id="206" name="Shape 206"/>
          <p:cNvSpPr txBox="1"/>
          <p:nvPr/>
        </p:nvSpPr>
        <p:spPr>
          <a:xfrm>
            <a:off x="3886200" y="1352550"/>
            <a:ext cx="1447800" cy="707886"/>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Desired Behavior</a:t>
            </a:r>
          </a:p>
        </p:txBody>
      </p:sp>
      <p:sp>
        <p:nvSpPr>
          <p:cNvPr id="207" name="Shape 207"/>
          <p:cNvSpPr/>
          <p:nvPr/>
        </p:nvSpPr>
        <p:spPr>
          <a:xfrm>
            <a:off x="5638800" y="1409700"/>
            <a:ext cx="1676399" cy="1013097"/>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MaintainingConsequence</a:t>
            </a:r>
            <a:br>
              <a:rPr lang="en-US" sz="2000" b="1">
                <a:solidFill>
                  <a:schemeClr val="dk1"/>
                </a:solidFill>
                <a:latin typeface="Times New Roman"/>
                <a:ea typeface="Times New Roman"/>
                <a:cs typeface="Times New Roman"/>
                <a:sym typeface="Times New Roman"/>
              </a:rPr>
            </a:br>
            <a:endParaRPr lang="en-US" sz="2000" b="1">
              <a:solidFill>
                <a:schemeClr val="dk1"/>
              </a:solidFill>
              <a:latin typeface="Times New Roman"/>
              <a:ea typeface="Times New Roman"/>
              <a:cs typeface="Times New Roman"/>
              <a:sym typeface="Times New Roman"/>
            </a:endParaRPr>
          </a:p>
        </p:txBody>
      </p:sp>
      <p:cxnSp>
        <p:nvCxnSpPr>
          <p:cNvPr id="208" name="Shape 208"/>
          <p:cNvCxnSpPr/>
          <p:nvPr/>
        </p:nvCxnSpPr>
        <p:spPr>
          <a:xfrm rot="10800000" flipH="1">
            <a:off x="5105400" y="1707762"/>
            <a:ext cx="611700" cy="13500"/>
          </a:xfrm>
          <a:prstGeom prst="straightConnector1">
            <a:avLst/>
          </a:prstGeom>
          <a:noFill/>
          <a:ln w="57150" cap="flat" cmpd="sng">
            <a:solidFill>
              <a:srgbClr val="FF0000"/>
            </a:solidFill>
            <a:prstDash val="dot"/>
            <a:round/>
            <a:headEnd type="none" w="med" len="med"/>
            <a:tailEnd type="triangle" w="lg" len="lg"/>
          </a:ln>
        </p:spPr>
      </p:cxnSp>
    </p:spTree>
  </p:cSld>
  <p:clrMapOvr>
    <a:masterClrMapping/>
  </p:clrMapOvr>
  <p:transition xmlns:p14="http://schemas.microsoft.com/office/powerpoint/2010/mai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Shape 871"/>
          <p:cNvSpPr txBox="1">
            <a:spLocks noGrp="1"/>
          </p:cNvSpPr>
          <p:nvPr>
            <p:ph type="ctrTitle"/>
          </p:nvPr>
        </p:nvSpPr>
        <p:spPr>
          <a:xfrm>
            <a:off x="152400" y="238899"/>
            <a:ext cx="5637600" cy="857100"/>
          </a:xfrm>
          <a:prstGeom prst="rect">
            <a:avLst/>
          </a:prstGeom>
        </p:spPr>
        <p:txBody>
          <a:bodyPr lIns="91425" tIns="91425" rIns="91425" bIns="91425" anchor="b" anchorCtr="0">
            <a:noAutofit/>
          </a:bodyPr>
          <a:lstStyle/>
          <a:p>
            <a:pPr lvl="0">
              <a:spcBef>
                <a:spcPts val="0"/>
              </a:spcBef>
              <a:buNone/>
            </a:pPr>
            <a:r>
              <a:rPr lang="en-US"/>
              <a:t>Activity</a:t>
            </a:r>
          </a:p>
        </p:txBody>
      </p:sp>
      <p:sp>
        <p:nvSpPr>
          <p:cNvPr id="872" name="Shape 872"/>
          <p:cNvSpPr txBox="1">
            <a:spLocks noGrp="1"/>
          </p:cNvSpPr>
          <p:nvPr>
            <p:ph type="subTitle" idx="1"/>
          </p:nvPr>
        </p:nvSpPr>
        <p:spPr>
          <a:xfrm>
            <a:off x="152400" y="1335050"/>
            <a:ext cx="5834400" cy="3654300"/>
          </a:xfrm>
          <a:prstGeom prst="rect">
            <a:avLst/>
          </a:prstGeom>
        </p:spPr>
        <p:txBody>
          <a:bodyPr lIns="91425" tIns="91425" rIns="91425" bIns="91425" anchor="t" anchorCtr="0">
            <a:noAutofit/>
          </a:bodyPr>
          <a:lstStyle/>
          <a:p>
            <a:pPr marL="457200" lvl="0" indent="-228600" rtl="0">
              <a:spcBef>
                <a:spcPts val="0"/>
              </a:spcBef>
              <a:buAutoNum type="arabicPeriod"/>
            </a:pPr>
            <a:r>
              <a:rPr lang="en-US"/>
              <a:t>Assess your BSP using the TFI Tier III Support Plan Worksheet</a:t>
            </a:r>
          </a:p>
          <a:p>
            <a:pPr lvl="0" rtl="0">
              <a:spcBef>
                <a:spcPts val="0"/>
              </a:spcBef>
              <a:buNone/>
            </a:pPr>
            <a:endParaRPr/>
          </a:p>
          <a:p>
            <a:pPr marL="457200" lvl="0" indent="-228600" rtl="0">
              <a:spcBef>
                <a:spcPts val="0"/>
              </a:spcBef>
              <a:buAutoNum type="arabicPeriod"/>
            </a:pPr>
            <a:r>
              <a:rPr lang="en-US"/>
              <a:t>Complete your to-do list to </a:t>
            </a:r>
          </a:p>
          <a:p>
            <a:pPr lvl="0" indent="457200" rtl="0">
              <a:spcBef>
                <a:spcPts val="0"/>
              </a:spcBef>
              <a:buNone/>
            </a:pPr>
            <a:r>
              <a:rPr lang="en-US"/>
              <a:t>take away from this training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Wrap-Up</a:t>
            </a:r>
          </a:p>
        </p:txBody>
      </p:sp>
      <p:sp>
        <p:nvSpPr>
          <p:cNvPr id="879" name="Shape 879"/>
          <p:cNvSpPr txBox="1"/>
          <p:nvPr/>
        </p:nvSpPr>
        <p:spPr>
          <a:xfrm>
            <a:off x="372275" y="2873000"/>
            <a:ext cx="7737600" cy="2084100"/>
          </a:xfrm>
          <a:prstGeom prst="rect">
            <a:avLst/>
          </a:prstGeom>
          <a:noFill/>
          <a:ln>
            <a:noFill/>
          </a:ln>
        </p:spPr>
        <p:txBody>
          <a:bodyPr lIns="91425" tIns="91425" rIns="91425" bIns="91425" anchor="ctr" anchorCtr="0">
            <a:noAutofit/>
          </a:bodyPr>
          <a:lstStyle/>
          <a:p>
            <a:pPr lvl="0" rtl="0">
              <a:spcBef>
                <a:spcPts val="0"/>
              </a:spcBef>
              <a:buNone/>
            </a:pPr>
            <a:endParaRPr sz="1800"/>
          </a:p>
        </p:txBody>
      </p:sp>
      <p:sp>
        <p:nvSpPr>
          <p:cNvPr id="880" name="Shape 880"/>
          <p:cNvSpPr txBox="1"/>
          <p:nvPr/>
        </p:nvSpPr>
        <p:spPr>
          <a:xfrm>
            <a:off x="359525" y="1139025"/>
            <a:ext cx="8055900" cy="1832700"/>
          </a:xfrm>
          <a:prstGeom prst="rect">
            <a:avLst/>
          </a:prstGeom>
          <a:noFill/>
          <a:ln>
            <a:noFill/>
          </a:ln>
        </p:spPr>
        <p:txBody>
          <a:bodyPr lIns="91425" tIns="91425" rIns="91425" bIns="91425" anchor="t" anchorCtr="0">
            <a:noAutofit/>
          </a:bodyPr>
          <a:lstStyle/>
          <a:p>
            <a:pPr marL="457200" lvl="0" indent="-381000" rtl="0">
              <a:spcBef>
                <a:spcPts val="0"/>
              </a:spcBef>
              <a:buSzPct val="100000"/>
              <a:buChar char="●"/>
            </a:pPr>
            <a:r>
              <a:rPr lang="en-US" sz="2400"/>
              <a:t>Questions??</a:t>
            </a:r>
          </a:p>
          <a:p>
            <a:pPr marL="457200" lvl="0" indent="-381000" rtl="0">
              <a:spcBef>
                <a:spcPts val="0"/>
              </a:spcBef>
              <a:buSzPct val="100000"/>
              <a:buChar char="●"/>
            </a:pPr>
            <a:r>
              <a:rPr lang="en-US" sz="2400"/>
              <a:t>Coaching</a:t>
            </a:r>
          </a:p>
          <a:p>
            <a:pPr marL="914400" lvl="1" indent="-381000" rtl="0">
              <a:spcBef>
                <a:spcPts val="0"/>
              </a:spcBef>
              <a:buSzPct val="100000"/>
              <a:buChar char="○"/>
            </a:pPr>
            <a:r>
              <a:rPr lang="en-US" sz="2400"/>
              <a:t>Funds are available for coaching support</a:t>
            </a:r>
          </a:p>
          <a:p>
            <a:pPr marL="914400" lvl="1" indent="-381000" rtl="0">
              <a:spcBef>
                <a:spcPts val="0"/>
              </a:spcBef>
              <a:buSzPct val="100000"/>
              <a:buChar char="○"/>
            </a:pPr>
            <a:r>
              <a:rPr lang="en-US" sz="2400"/>
              <a:t>Visit Vermont PBIS Website or your School Coordinator</a:t>
            </a:r>
          </a:p>
          <a:p>
            <a:pPr lvl="0" rtl="0">
              <a:spcBef>
                <a:spcPts val="0"/>
              </a:spcBef>
              <a:buNone/>
            </a:pPr>
            <a:endParaRPr sz="1800">
              <a:solidFill>
                <a:schemeClr val="dk1"/>
              </a:solidFill>
            </a:endParaRPr>
          </a:p>
          <a:p>
            <a:pPr lvl="0" rtl="0">
              <a:spcBef>
                <a:spcPts val="0"/>
              </a:spcBef>
              <a:buNone/>
            </a:pPr>
            <a:endParaRPr sz="1800">
              <a:solidFill>
                <a:srgbClr val="1155CC"/>
              </a:solidFill>
            </a:endParaRPr>
          </a:p>
          <a:p>
            <a:pPr lvl="0" rtl="0">
              <a:spcBef>
                <a:spcPts val="0"/>
              </a:spcBef>
              <a:buNone/>
            </a:pPr>
            <a:endParaRPr sz="1800">
              <a:solidFill>
                <a:srgbClr val="1155CC"/>
              </a:solidFill>
            </a:endParaRPr>
          </a:p>
          <a:p>
            <a:pPr lvl="0" rtl="0">
              <a:spcBef>
                <a:spcPts val="0"/>
              </a:spcBef>
              <a:buNone/>
            </a:pPr>
            <a:endParaRPr sz="1800">
              <a:solidFill>
                <a:schemeClr val="dk1"/>
              </a:solidFill>
            </a:endParaRPr>
          </a:p>
          <a:p>
            <a:pPr lvl="0" rtl="0">
              <a:spcBef>
                <a:spcPts val="0"/>
              </a:spcBef>
              <a:buNone/>
            </a:pPr>
            <a:endParaRPr sz="2400"/>
          </a:p>
          <a:p>
            <a:pPr marL="0" lvl="0" indent="0">
              <a:spcBef>
                <a:spcPts val="0"/>
              </a:spcBef>
              <a:buNone/>
            </a:pPr>
            <a:endParaRPr/>
          </a:p>
        </p:txBody>
      </p:sp>
      <p:sp>
        <p:nvSpPr>
          <p:cNvPr id="881" name="Shape 881"/>
          <p:cNvSpPr txBox="1"/>
          <p:nvPr/>
        </p:nvSpPr>
        <p:spPr>
          <a:xfrm>
            <a:off x="4247400" y="4145650"/>
            <a:ext cx="4896600" cy="811500"/>
          </a:xfrm>
          <a:prstGeom prst="rect">
            <a:avLst/>
          </a:prstGeom>
          <a:noFill/>
          <a:ln>
            <a:noFill/>
          </a:ln>
        </p:spPr>
        <p:txBody>
          <a:bodyPr lIns="91425" tIns="91425" rIns="91425" bIns="91425" anchor="t" anchorCtr="0">
            <a:noAutofit/>
          </a:bodyPr>
          <a:lstStyle/>
          <a:p>
            <a:pPr lvl="0">
              <a:spcBef>
                <a:spcPts val="0"/>
              </a:spcBef>
              <a:buClr>
                <a:schemeClr val="dk1"/>
              </a:buClr>
              <a:buSzPct val="50000"/>
              <a:buFont typeface="Arial"/>
              <a:buNone/>
            </a:pPr>
            <a:r>
              <a:rPr lang="en-US" sz="2200">
                <a:solidFill>
                  <a:schemeClr val="dk1"/>
                </a:solidFill>
              </a:rPr>
              <a:t>Cortney Keene, M.Ed., C.A.S., BCBA</a:t>
            </a:r>
          </a:p>
          <a:p>
            <a:pPr lvl="0">
              <a:spcBef>
                <a:spcPts val="0"/>
              </a:spcBef>
              <a:buClr>
                <a:schemeClr val="dk1"/>
              </a:buClr>
              <a:buSzPct val="50000"/>
              <a:buFont typeface="Arial"/>
              <a:buNone/>
            </a:pPr>
            <a:r>
              <a:rPr lang="en-US" sz="2200">
                <a:solidFill>
                  <a:srgbClr val="1155CC"/>
                </a:solidFill>
              </a:rPr>
              <a:t>cortney.keene@uvm.edu</a:t>
            </a:r>
          </a:p>
        </p:txBody>
      </p:sp>
      <p:sp>
        <p:nvSpPr>
          <p:cNvPr id="882" name="Shape 882"/>
          <p:cNvSpPr txBox="1"/>
          <p:nvPr/>
        </p:nvSpPr>
        <p:spPr>
          <a:xfrm>
            <a:off x="152400" y="4145650"/>
            <a:ext cx="4533900" cy="811500"/>
          </a:xfrm>
          <a:prstGeom prst="rect">
            <a:avLst/>
          </a:prstGeom>
          <a:noFill/>
          <a:ln>
            <a:noFill/>
          </a:ln>
        </p:spPr>
        <p:txBody>
          <a:bodyPr lIns="91425" tIns="91425" rIns="91425" bIns="91425" anchor="t" anchorCtr="0">
            <a:noAutofit/>
          </a:bodyPr>
          <a:lstStyle/>
          <a:p>
            <a:pPr lvl="0">
              <a:spcBef>
                <a:spcPts val="0"/>
              </a:spcBef>
              <a:buClr>
                <a:schemeClr val="dk1"/>
              </a:buClr>
              <a:buSzPct val="50000"/>
              <a:buFont typeface="Arial"/>
              <a:buNone/>
            </a:pPr>
            <a:r>
              <a:rPr lang="en-US" sz="2200">
                <a:solidFill>
                  <a:schemeClr val="dk1"/>
                </a:solidFill>
              </a:rPr>
              <a:t>Teri Brooks, Ph.D., BCBA</a:t>
            </a:r>
          </a:p>
          <a:p>
            <a:pPr lvl="0">
              <a:spcBef>
                <a:spcPts val="0"/>
              </a:spcBef>
              <a:buClr>
                <a:schemeClr val="dk1"/>
              </a:buClr>
              <a:buSzPct val="50000"/>
              <a:buFont typeface="Arial"/>
              <a:buNone/>
            </a:pPr>
            <a:r>
              <a:rPr lang="en-US" sz="2200">
                <a:solidFill>
                  <a:srgbClr val="1155CC"/>
                </a:solidFill>
              </a:rPr>
              <a:t>terimbrooks@gmail.com</a:t>
            </a:r>
          </a:p>
        </p:txBody>
      </p:sp>
      <p:sp>
        <p:nvSpPr>
          <p:cNvPr id="883" name="Shape 883"/>
          <p:cNvSpPr txBox="1"/>
          <p:nvPr/>
        </p:nvSpPr>
        <p:spPr>
          <a:xfrm>
            <a:off x="846275" y="3262737"/>
            <a:ext cx="7082400" cy="591900"/>
          </a:xfrm>
          <a:prstGeom prst="rect">
            <a:avLst/>
          </a:prstGeom>
          <a:noFill/>
          <a:ln>
            <a:noFill/>
          </a:ln>
        </p:spPr>
        <p:txBody>
          <a:bodyPr lIns="91425" tIns="91425" rIns="91425" bIns="91425" anchor="t" anchorCtr="0">
            <a:noAutofit/>
          </a:bodyPr>
          <a:lstStyle/>
          <a:p>
            <a:pPr lvl="0" algn="ctr">
              <a:spcBef>
                <a:spcPts val="0"/>
              </a:spcBef>
              <a:buNone/>
            </a:pPr>
            <a:r>
              <a:rPr lang="en-US" sz="3000" b="1"/>
              <a:t>Contact us with any questions!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152400" y="247650"/>
            <a:ext cx="7467600" cy="742800"/>
          </a:xfrm>
          <a:prstGeom prst="rect">
            <a:avLst/>
          </a:prstGeom>
        </p:spPr>
        <p:txBody>
          <a:bodyPr lIns="91425" tIns="91425" rIns="91425" bIns="91425" anchor="ctr" anchorCtr="0">
            <a:noAutofit/>
          </a:bodyPr>
          <a:lstStyle/>
          <a:p>
            <a:pPr lvl="0">
              <a:spcBef>
                <a:spcPts val="0"/>
              </a:spcBef>
              <a:buNone/>
            </a:pPr>
            <a:r>
              <a:rPr lang="en-US"/>
              <a:t>Case-Study Pathway John</a:t>
            </a:r>
          </a:p>
        </p:txBody>
      </p:sp>
      <p:sp>
        <p:nvSpPr>
          <p:cNvPr id="215" name="Shape 215"/>
          <p:cNvSpPr/>
          <p:nvPr/>
        </p:nvSpPr>
        <p:spPr>
          <a:xfrm>
            <a:off x="304800" y="2152750"/>
            <a:ext cx="1435200" cy="16383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Shape 216"/>
          <p:cNvSpPr/>
          <p:nvPr/>
        </p:nvSpPr>
        <p:spPr>
          <a:xfrm>
            <a:off x="290700" y="2152650"/>
            <a:ext cx="1368300" cy="1638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Group Discussion on high preference topic</a:t>
            </a:r>
          </a:p>
          <a:p>
            <a:pPr marL="0" marR="0" lvl="0" indent="0" algn="ctr" rtl="0">
              <a:spcBef>
                <a:spcPts val="0"/>
              </a:spcBef>
              <a:spcAft>
                <a:spcPts val="0"/>
              </a:spcAft>
              <a:buNone/>
            </a:pPr>
            <a:endParaRPr sz="2000" b="1">
              <a:solidFill>
                <a:schemeClr val="dk1"/>
              </a:solidFill>
              <a:latin typeface="Times New Roman"/>
              <a:ea typeface="Times New Roman"/>
              <a:cs typeface="Times New Roman"/>
              <a:sym typeface="Times New Roman"/>
            </a:endParaRPr>
          </a:p>
        </p:txBody>
      </p:sp>
      <p:sp>
        <p:nvSpPr>
          <p:cNvPr id="217" name="Shape 217"/>
          <p:cNvSpPr/>
          <p:nvPr/>
        </p:nvSpPr>
        <p:spPr>
          <a:xfrm>
            <a:off x="4031400" y="2416700"/>
            <a:ext cx="1219200" cy="8451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Shape 218"/>
          <p:cNvSpPr/>
          <p:nvPr/>
        </p:nvSpPr>
        <p:spPr>
          <a:xfrm>
            <a:off x="4070550" y="2416700"/>
            <a:ext cx="1140900" cy="705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On-topic blurting</a:t>
            </a:r>
          </a:p>
        </p:txBody>
      </p:sp>
      <p:sp>
        <p:nvSpPr>
          <p:cNvPr id="219" name="Shape 219"/>
          <p:cNvSpPr/>
          <p:nvPr/>
        </p:nvSpPr>
        <p:spPr>
          <a:xfrm>
            <a:off x="2225375" y="2298625"/>
            <a:ext cx="1140900" cy="12219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Shape 220"/>
          <p:cNvSpPr/>
          <p:nvPr/>
        </p:nvSpPr>
        <p:spPr>
          <a:xfrm>
            <a:off x="2070000" y="2419375"/>
            <a:ext cx="1435200" cy="705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Teacher asks a question</a:t>
            </a:r>
          </a:p>
        </p:txBody>
      </p:sp>
      <p:sp>
        <p:nvSpPr>
          <p:cNvPr id="221" name="Shape 221"/>
          <p:cNvSpPr/>
          <p:nvPr/>
        </p:nvSpPr>
        <p:spPr>
          <a:xfrm>
            <a:off x="5715000" y="2324100"/>
            <a:ext cx="1368300" cy="10587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Shape 222"/>
          <p:cNvSpPr/>
          <p:nvPr/>
        </p:nvSpPr>
        <p:spPr>
          <a:xfrm>
            <a:off x="5562600" y="2298627"/>
            <a:ext cx="1676400" cy="8451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Teacher responds</a:t>
            </a:r>
          </a:p>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to John</a:t>
            </a:r>
          </a:p>
        </p:txBody>
      </p:sp>
      <p:cxnSp>
        <p:nvCxnSpPr>
          <p:cNvPr id="223" name="Shape 223"/>
          <p:cNvCxnSpPr/>
          <p:nvPr/>
        </p:nvCxnSpPr>
        <p:spPr>
          <a:xfrm>
            <a:off x="3354600" y="2918637"/>
            <a:ext cx="593400" cy="24900"/>
          </a:xfrm>
          <a:prstGeom prst="straightConnector1">
            <a:avLst/>
          </a:prstGeom>
          <a:noFill/>
          <a:ln w="57150" cap="flat" cmpd="sng">
            <a:solidFill>
              <a:srgbClr val="5DA31E"/>
            </a:solidFill>
            <a:prstDash val="solid"/>
            <a:round/>
            <a:headEnd type="none" w="med" len="med"/>
            <a:tailEnd type="triangle" w="lg" len="lg"/>
          </a:ln>
        </p:spPr>
      </p:cxnSp>
      <p:cxnSp>
        <p:nvCxnSpPr>
          <p:cNvPr id="224" name="Shape 224"/>
          <p:cNvCxnSpPr/>
          <p:nvPr/>
        </p:nvCxnSpPr>
        <p:spPr>
          <a:xfrm rot="10800000" flipH="1">
            <a:off x="3581400" y="1695300"/>
            <a:ext cx="304800" cy="971700"/>
          </a:xfrm>
          <a:prstGeom prst="straightConnector1">
            <a:avLst/>
          </a:prstGeom>
          <a:noFill/>
          <a:ln w="57150" cap="flat" cmpd="sng">
            <a:solidFill>
              <a:srgbClr val="FF0000"/>
            </a:solidFill>
            <a:prstDash val="dot"/>
            <a:round/>
            <a:headEnd type="none" w="med" len="med"/>
            <a:tailEnd type="triangle" w="lg" len="lg"/>
          </a:ln>
        </p:spPr>
      </p:cxnSp>
      <p:cxnSp>
        <p:nvCxnSpPr>
          <p:cNvPr id="225" name="Shape 225"/>
          <p:cNvCxnSpPr/>
          <p:nvPr/>
        </p:nvCxnSpPr>
        <p:spPr>
          <a:xfrm>
            <a:off x="5105400" y="2780425"/>
            <a:ext cx="304800" cy="0"/>
          </a:xfrm>
          <a:prstGeom prst="straightConnector1">
            <a:avLst/>
          </a:prstGeom>
          <a:noFill/>
          <a:ln w="57150" cap="flat" cmpd="sng">
            <a:solidFill>
              <a:srgbClr val="5DA31E"/>
            </a:solidFill>
            <a:prstDash val="solid"/>
            <a:round/>
            <a:headEnd type="none" w="med" len="med"/>
            <a:tailEnd type="triangle" w="lg" len="lg"/>
          </a:ln>
        </p:spPr>
      </p:cxnSp>
      <p:sp>
        <p:nvSpPr>
          <p:cNvPr id="226" name="Shape 226"/>
          <p:cNvSpPr/>
          <p:nvPr/>
        </p:nvSpPr>
        <p:spPr>
          <a:xfrm>
            <a:off x="3886200" y="3581425"/>
            <a:ext cx="1600200" cy="10587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Shape 227"/>
          <p:cNvSpPr/>
          <p:nvPr/>
        </p:nvSpPr>
        <p:spPr>
          <a:xfrm>
            <a:off x="3733817" y="3581414"/>
            <a:ext cx="1749300" cy="705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Raise Hand</a:t>
            </a:r>
          </a:p>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at High Frequency</a:t>
            </a:r>
          </a:p>
        </p:txBody>
      </p:sp>
      <p:cxnSp>
        <p:nvCxnSpPr>
          <p:cNvPr id="228" name="Shape 228"/>
          <p:cNvCxnSpPr>
            <a:stCxn id="229" idx="3"/>
            <a:endCxn id="230" idx="2"/>
          </p:cNvCxnSpPr>
          <p:nvPr/>
        </p:nvCxnSpPr>
        <p:spPr>
          <a:xfrm rot="10800000" flipH="1">
            <a:off x="7251600" y="3307800"/>
            <a:ext cx="909000" cy="823500"/>
          </a:xfrm>
          <a:prstGeom prst="straightConnector1">
            <a:avLst/>
          </a:prstGeom>
          <a:noFill/>
          <a:ln w="57150" cap="flat" cmpd="sng">
            <a:solidFill>
              <a:srgbClr val="FF0000"/>
            </a:solidFill>
            <a:prstDash val="dot"/>
            <a:round/>
            <a:headEnd type="none" w="med" len="med"/>
            <a:tailEnd type="triangle" w="lg" len="lg"/>
          </a:ln>
        </p:spPr>
      </p:cxnSp>
      <p:cxnSp>
        <p:nvCxnSpPr>
          <p:cNvPr id="231" name="Shape 231"/>
          <p:cNvCxnSpPr/>
          <p:nvPr/>
        </p:nvCxnSpPr>
        <p:spPr>
          <a:xfrm>
            <a:off x="3505200" y="2781300"/>
            <a:ext cx="381000" cy="1009500"/>
          </a:xfrm>
          <a:prstGeom prst="straightConnector1">
            <a:avLst/>
          </a:prstGeom>
          <a:noFill/>
          <a:ln w="57150" cap="flat" cmpd="sng">
            <a:solidFill>
              <a:srgbClr val="FF0000"/>
            </a:solidFill>
            <a:prstDash val="dot"/>
            <a:round/>
            <a:headEnd type="none" w="med" len="med"/>
            <a:tailEnd type="triangle" w="lg" len="lg"/>
          </a:ln>
        </p:spPr>
      </p:cxnSp>
      <p:sp>
        <p:nvSpPr>
          <p:cNvPr id="232" name="Shape 232"/>
          <p:cNvSpPr/>
          <p:nvPr/>
        </p:nvSpPr>
        <p:spPr>
          <a:xfrm>
            <a:off x="3886200" y="1084350"/>
            <a:ext cx="1524000" cy="1196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Shape 233"/>
          <p:cNvSpPr/>
          <p:nvPr/>
        </p:nvSpPr>
        <p:spPr>
          <a:xfrm>
            <a:off x="5791200" y="1072050"/>
            <a:ext cx="1524000" cy="10587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Shape 234"/>
          <p:cNvSpPr/>
          <p:nvPr/>
        </p:nvSpPr>
        <p:spPr>
          <a:xfrm>
            <a:off x="7467600" y="2324099"/>
            <a:ext cx="1430400" cy="9717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Shape 230"/>
          <p:cNvSpPr txBox="1"/>
          <p:nvPr/>
        </p:nvSpPr>
        <p:spPr>
          <a:xfrm>
            <a:off x="7551000" y="2298189"/>
            <a:ext cx="1219200" cy="100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FunctionAdult Attention</a:t>
            </a:r>
          </a:p>
        </p:txBody>
      </p:sp>
      <p:cxnSp>
        <p:nvCxnSpPr>
          <p:cNvPr id="235" name="Shape 235"/>
          <p:cNvCxnSpPr/>
          <p:nvPr/>
        </p:nvCxnSpPr>
        <p:spPr>
          <a:xfrm>
            <a:off x="7010400" y="2802950"/>
            <a:ext cx="304800" cy="0"/>
          </a:xfrm>
          <a:prstGeom prst="straightConnector1">
            <a:avLst/>
          </a:prstGeom>
          <a:noFill/>
          <a:ln w="57150" cap="flat" cmpd="sng">
            <a:solidFill>
              <a:srgbClr val="5DA31E"/>
            </a:solidFill>
            <a:prstDash val="solid"/>
            <a:round/>
            <a:headEnd type="none" w="med" len="med"/>
            <a:tailEnd type="triangle" w="lg" len="lg"/>
          </a:ln>
        </p:spPr>
      </p:cxnSp>
      <p:sp>
        <p:nvSpPr>
          <p:cNvPr id="236" name="Shape 236"/>
          <p:cNvSpPr txBox="1"/>
          <p:nvPr/>
        </p:nvSpPr>
        <p:spPr>
          <a:xfrm>
            <a:off x="3894900" y="1126525"/>
            <a:ext cx="1524000" cy="11541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Raise hand</a:t>
            </a:r>
          </a:p>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at Expected Frequency </a:t>
            </a:r>
          </a:p>
        </p:txBody>
      </p:sp>
      <p:sp>
        <p:nvSpPr>
          <p:cNvPr id="237" name="Shape 237"/>
          <p:cNvSpPr/>
          <p:nvPr/>
        </p:nvSpPr>
        <p:spPr>
          <a:xfrm>
            <a:off x="5791200" y="1126525"/>
            <a:ext cx="1524000" cy="9717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Teacher</a:t>
            </a:r>
          </a:p>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calls on</a:t>
            </a:r>
          </a:p>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John</a:t>
            </a:r>
            <a:br>
              <a:rPr lang="en-US" sz="2000" b="1">
                <a:solidFill>
                  <a:schemeClr val="dk1"/>
                </a:solidFill>
                <a:latin typeface="Times New Roman"/>
                <a:ea typeface="Times New Roman"/>
                <a:cs typeface="Times New Roman"/>
                <a:sym typeface="Times New Roman"/>
              </a:rPr>
            </a:br>
            <a:endParaRPr lang="en-US" sz="2000" b="1">
              <a:solidFill>
                <a:schemeClr val="dk1"/>
              </a:solidFill>
              <a:latin typeface="Times New Roman"/>
              <a:ea typeface="Times New Roman"/>
              <a:cs typeface="Times New Roman"/>
              <a:sym typeface="Times New Roman"/>
            </a:endParaRPr>
          </a:p>
        </p:txBody>
      </p:sp>
      <p:sp>
        <p:nvSpPr>
          <p:cNvPr id="238" name="Shape 238"/>
          <p:cNvSpPr txBox="1"/>
          <p:nvPr/>
        </p:nvSpPr>
        <p:spPr>
          <a:xfrm>
            <a:off x="178200" y="1057975"/>
            <a:ext cx="3555600" cy="845100"/>
          </a:xfrm>
          <a:prstGeom prst="rect">
            <a:avLst/>
          </a:prstGeom>
          <a:noFill/>
          <a:ln>
            <a:noFill/>
          </a:ln>
        </p:spPr>
        <p:txBody>
          <a:bodyPr lIns="91425" tIns="91425" rIns="91425" bIns="91425" anchor="t" anchorCtr="0">
            <a:noAutofit/>
          </a:bodyPr>
          <a:lstStyle/>
          <a:p>
            <a:pPr lvl="0">
              <a:spcBef>
                <a:spcPts val="0"/>
              </a:spcBef>
              <a:buNone/>
            </a:pPr>
            <a:r>
              <a:rPr lang="en-US" sz="2400" b="1">
                <a:latin typeface="Times New Roman"/>
                <a:ea typeface="Times New Roman"/>
                <a:cs typeface="Times New Roman"/>
                <a:sym typeface="Times New Roman"/>
              </a:rPr>
              <a:t>Routine: Classroom Discussion</a:t>
            </a:r>
          </a:p>
        </p:txBody>
      </p:sp>
      <p:sp>
        <p:nvSpPr>
          <p:cNvPr id="239" name="Shape 239"/>
          <p:cNvSpPr txBox="1"/>
          <p:nvPr/>
        </p:nvSpPr>
        <p:spPr>
          <a:xfrm>
            <a:off x="290700" y="3984250"/>
            <a:ext cx="3214500" cy="1058700"/>
          </a:xfrm>
          <a:prstGeom prst="rect">
            <a:avLst/>
          </a:prstGeom>
          <a:noFill/>
          <a:ln>
            <a:noFill/>
          </a:ln>
        </p:spPr>
        <p:txBody>
          <a:bodyPr lIns="91425" tIns="91425" rIns="91425" bIns="91425" anchor="t" anchorCtr="0">
            <a:noAutofit/>
          </a:bodyPr>
          <a:lstStyle/>
          <a:p>
            <a:pPr lvl="0">
              <a:spcBef>
                <a:spcPts val="0"/>
              </a:spcBef>
              <a:buNone/>
            </a:pPr>
            <a:r>
              <a:rPr lang="en-US" sz="2000" b="1">
                <a:latin typeface="Times New Roman"/>
                <a:ea typeface="Times New Roman"/>
                <a:cs typeface="Times New Roman"/>
                <a:sym typeface="Times New Roman"/>
              </a:rPr>
              <a:t>Other Factors:  </a:t>
            </a:r>
          </a:p>
          <a:p>
            <a:pPr lvl="0">
              <a:spcBef>
                <a:spcPts val="0"/>
              </a:spcBef>
              <a:buNone/>
            </a:pPr>
            <a:r>
              <a:rPr lang="en-US" sz="2000" b="1">
                <a:latin typeface="Times New Roman"/>
                <a:ea typeface="Times New Roman"/>
                <a:cs typeface="Times New Roman"/>
                <a:sym typeface="Times New Roman"/>
              </a:rPr>
              <a:t>Little parental attention available at home</a:t>
            </a:r>
          </a:p>
        </p:txBody>
      </p:sp>
      <p:sp>
        <p:nvSpPr>
          <p:cNvPr id="240" name="Shape 240"/>
          <p:cNvSpPr/>
          <p:nvPr/>
        </p:nvSpPr>
        <p:spPr>
          <a:xfrm>
            <a:off x="5883300" y="3554250"/>
            <a:ext cx="1368300" cy="10806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9" name="Shape 229"/>
          <p:cNvSpPr txBox="1"/>
          <p:nvPr/>
        </p:nvSpPr>
        <p:spPr>
          <a:xfrm>
            <a:off x="5883300" y="3554250"/>
            <a:ext cx="1368300" cy="1154100"/>
          </a:xfrm>
          <a:prstGeom prst="rect">
            <a:avLst/>
          </a:prstGeom>
          <a:noFill/>
          <a:ln>
            <a:noFill/>
          </a:ln>
        </p:spPr>
        <p:txBody>
          <a:bodyPr lIns="91425" tIns="91425" rIns="91425" bIns="91425" anchor="t" anchorCtr="0">
            <a:noAutofit/>
          </a:bodyPr>
          <a:lstStyle/>
          <a:p>
            <a:pPr lvl="0" algn="ctr">
              <a:spcBef>
                <a:spcPts val="0"/>
              </a:spcBef>
              <a:buNone/>
            </a:pPr>
            <a:r>
              <a:rPr lang="en-US" sz="2000" b="1">
                <a:latin typeface="Times New Roman"/>
                <a:ea typeface="Times New Roman"/>
                <a:cs typeface="Times New Roman"/>
                <a:sym typeface="Times New Roman"/>
              </a:rPr>
              <a:t>Teacher calls on John</a:t>
            </a:r>
          </a:p>
        </p:txBody>
      </p:sp>
      <p:cxnSp>
        <p:nvCxnSpPr>
          <p:cNvPr id="241" name="Shape 241"/>
          <p:cNvCxnSpPr/>
          <p:nvPr/>
        </p:nvCxnSpPr>
        <p:spPr>
          <a:xfrm>
            <a:off x="1784375" y="2898600"/>
            <a:ext cx="593400" cy="24900"/>
          </a:xfrm>
          <a:prstGeom prst="straightConnector1">
            <a:avLst/>
          </a:prstGeom>
          <a:noFill/>
          <a:ln w="57150" cap="flat" cmpd="sng">
            <a:solidFill>
              <a:srgbClr val="5DA31E"/>
            </a:solidFill>
            <a:prstDash val="solid"/>
            <a:round/>
            <a:headEnd type="none" w="med" len="med"/>
            <a:tailEnd type="triangle" w="lg" len="lg"/>
          </a:ln>
        </p:spPr>
      </p:cxnSp>
      <p:cxnSp>
        <p:nvCxnSpPr>
          <p:cNvPr id="242" name="Shape 242"/>
          <p:cNvCxnSpPr/>
          <p:nvPr/>
        </p:nvCxnSpPr>
        <p:spPr>
          <a:xfrm>
            <a:off x="5410200" y="1649800"/>
            <a:ext cx="304800" cy="0"/>
          </a:xfrm>
          <a:prstGeom prst="straightConnector1">
            <a:avLst/>
          </a:prstGeom>
          <a:noFill/>
          <a:ln w="57150" cap="flat" cmpd="sng">
            <a:solidFill>
              <a:srgbClr val="FF0000"/>
            </a:solidFill>
            <a:prstDash val="solid"/>
            <a:round/>
            <a:headEnd type="none" w="med" len="med"/>
            <a:tailEnd type="triangle" w="lg" len="lg"/>
          </a:ln>
        </p:spPr>
      </p:cxnSp>
      <p:cxnSp>
        <p:nvCxnSpPr>
          <p:cNvPr id="243" name="Shape 243"/>
          <p:cNvCxnSpPr>
            <a:stCxn id="237" idx="3"/>
            <a:endCxn id="230" idx="0"/>
          </p:cNvCxnSpPr>
          <p:nvPr/>
        </p:nvCxnSpPr>
        <p:spPr>
          <a:xfrm>
            <a:off x="7315200" y="1612375"/>
            <a:ext cx="845400" cy="685800"/>
          </a:xfrm>
          <a:prstGeom prst="straightConnector1">
            <a:avLst/>
          </a:prstGeom>
          <a:noFill/>
          <a:ln w="57150" cap="flat" cmpd="sng">
            <a:solidFill>
              <a:srgbClr val="FF0000"/>
            </a:solidFill>
            <a:prstDash val="dot"/>
            <a:round/>
            <a:headEnd type="none" w="med" len="med"/>
            <a:tailEnd type="triangle" w="lg" len="lg"/>
          </a:ln>
        </p:spPr>
      </p:cxnSp>
      <p:cxnSp>
        <p:nvCxnSpPr>
          <p:cNvPr id="244" name="Shape 244"/>
          <p:cNvCxnSpPr/>
          <p:nvPr/>
        </p:nvCxnSpPr>
        <p:spPr>
          <a:xfrm>
            <a:off x="5410200" y="4094550"/>
            <a:ext cx="304800" cy="0"/>
          </a:xfrm>
          <a:prstGeom prst="straightConnector1">
            <a:avLst/>
          </a:prstGeom>
          <a:noFill/>
          <a:ln w="57150" cap="flat" cmpd="sng">
            <a:solidFill>
              <a:srgbClr val="FF0000"/>
            </a:solidFill>
            <a:prstDash val="solid"/>
            <a:round/>
            <a:headEnd type="none" w="med" len="med"/>
            <a:tailEnd type="triangle" w="lg" len="lg"/>
          </a:ln>
        </p:spPr>
      </p:cxn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152400" y="247650"/>
            <a:ext cx="7467600" cy="7428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000" b="0" i="0" u="none" strike="noStrike" cap="none">
                <a:solidFill>
                  <a:schemeClr val="lt1"/>
                </a:solidFill>
                <a:latin typeface="Questrial"/>
                <a:ea typeface="Questrial"/>
                <a:cs typeface="Questrial"/>
                <a:sym typeface="Questrial"/>
              </a:rPr>
              <a:t>C</a:t>
            </a:r>
            <a:r>
              <a:rPr lang="en-US"/>
              <a:t>ase Study </a:t>
            </a:r>
            <a:r>
              <a:rPr lang="en-US" sz="4000" b="0" i="0" u="none" strike="noStrike" cap="none">
                <a:solidFill>
                  <a:schemeClr val="lt1"/>
                </a:solidFill>
                <a:latin typeface="Questrial"/>
                <a:ea typeface="Questrial"/>
                <a:cs typeface="Questrial"/>
                <a:sym typeface="Questrial"/>
              </a:rPr>
              <a:t>Pathway:</a:t>
            </a:r>
            <a:r>
              <a:rPr lang="en-US"/>
              <a:t> Sarah</a:t>
            </a:r>
          </a:p>
        </p:txBody>
      </p:sp>
      <p:sp>
        <p:nvSpPr>
          <p:cNvPr id="251" name="Shape 251"/>
          <p:cNvSpPr/>
          <p:nvPr/>
        </p:nvSpPr>
        <p:spPr>
          <a:xfrm>
            <a:off x="304800" y="2143050"/>
            <a:ext cx="1435200" cy="16476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Shape 252"/>
          <p:cNvSpPr/>
          <p:nvPr/>
        </p:nvSpPr>
        <p:spPr>
          <a:xfrm>
            <a:off x="304800" y="2143075"/>
            <a:ext cx="1368300" cy="16476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Student didn’t get much sleep last night</a:t>
            </a:r>
          </a:p>
        </p:txBody>
      </p:sp>
      <p:sp>
        <p:nvSpPr>
          <p:cNvPr id="253" name="Shape 253"/>
          <p:cNvSpPr/>
          <p:nvPr/>
        </p:nvSpPr>
        <p:spPr>
          <a:xfrm>
            <a:off x="3886200" y="2324101"/>
            <a:ext cx="14352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Shape 254"/>
          <p:cNvSpPr/>
          <p:nvPr/>
        </p:nvSpPr>
        <p:spPr>
          <a:xfrm>
            <a:off x="3965576" y="2419364"/>
            <a:ext cx="1368300" cy="705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Sits silently</a:t>
            </a:r>
          </a:p>
        </p:txBody>
      </p:sp>
      <p:sp>
        <p:nvSpPr>
          <p:cNvPr id="255" name="Shape 255"/>
          <p:cNvSpPr/>
          <p:nvPr/>
        </p:nvSpPr>
        <p:spPr>
          <a:xfrm>
            <a:off x="2057400" y="2324101"/>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Shape 256"/>
          <p:cNvSpPr/>
          <p:nvPr/>
        </p:nvSpPr>
        <p:spPr>
          <a:xfrm>
            <a:off x="1981200" y="2419364"/>
            <a:ext cx="1524000" cy="705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Asked to do a math task</a:t>
            </a:r>
          </a:p>
        </p:txBody>
      </p:sp>
      <p:sp>
        <p:nvSpPr>
          <p:cNvPr id="257" name="Shape 257"/>
          <p:cNvSpPr/>
          <p:nvPr/>
        </p:nvSpPr>
        <p:spPr>
          <a:xfrm>
            <a:off x="5638800" y="2324100"/>
            <a:ext cx="1600200"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Shape 258"/>
          <p:cNvSpPr/>
          <p:nvPr/>
        </p:nvSpPr>
        <p:spPr>
          <a:xfrm>
            <a:off x="5562600" y="2438414"/>
            <a:ext cx="1676400" cy="705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Gets sent out of class</a:t>
            </a:r>
          </a:p>
        </p:txBody>
      </p:sp>
      <p:cxnSp>
        <p:nvCxnSpPr>
          <p:cNvPr id="259" name="Shape 259"/>
          <p:cNvCxnSpPr/>
          <p:nvPr/>
        </p:nvCxnSpPr>
        <p:spPr>
          <a:xfrm>
            <a:off x="1570800" y="2721150"/>
            <a:ext cx="169200" cy="6000"/>
          </a:xfrm>
          <a:prstGeom prst="straightConnector1">
            <a:avLst/>
          </a:prstGeom>
          <a:noFill/>
          <a:ln w="57150" cap="flat" cmpd="sng">
            <a:solidFill>
              <a:srgbClr val="5DA31E"/>
            </a:solidFill>
            <a:prstDash val="solid"/>
            <a:round/>
            <a:headEnd type="none" w="med" len="med"/>
            <a:tailEnd type="triangle" w="lg" len="lg"/>
          </a:ln>
        </p:spPr>
      </p:cxnSp>
      <p:cxnSp>
        <p:nvCxnSpPr>
          <p:cNvPr id="260" name="Shape 260"/>
          <p:cNvCxnSpPr/>
          <p:nvPr/>
        </p:nvCxnSpPr>
        <p:spPr>
          <a:xfrm rot="10800000" flipH="1">
            <a:off x="3581400" y="1695300"/>
            <a:ext cx="304800" cy="971700"/>
          </a:xfrm>
          <a:prstGeom prst="straightConnector1">
            <a:avLst/>
          </a:prstGeom>
          <a:noFill/>
          <a:ln w="57150" cap="flat" cmpd="sng">
            <a:solidFill>
              <a:srgbClr val="FF0000"/>
            </a:solidFill>
            <a:prstDash val="dot"/>
            <a:round/>
            <a:headEnd type="none" w="med" len="med"/>
            <a:tailEnd type="triangle" w="lg" len="lg"/>
          </a:ln>
        </p:spPr>
      </p:cxnSp>
      <p:cxnSp>
        <p:nvCxnSpPr>
          <p:cNvPr id="261" name="Shape 261"/>
          <p:cNvCxnSpPr/>
          <p:nvPr/>
        </p:nvCxnSpPr>
        <p:spPr>
          <a:xfrm>
            <a:off x="4953000" y="2724150"/>
            <a:ext cx="304800" cy="0"/>
          </a:xfrm>
          <a:prstGeom prst="straightConnector1">
            <a:avLst/>
          </a:prstGeom>
          <a:noFill/>
          <a:ln w="57150" cap="flat" cmpd="sng">
            <a:solidFill>
              <a:srgbClr val="5DA31E"/>
            </a:solidFill>
            <a:prstDash val="solid"/>
            <a:round/>
            <a:headEnd type="none" w="med" len="med"/>
            <a:tailEnd type="triangle" w="lg" len="lg"/>
          </a:ln>
        </p:spPr>
      </p:cxnSp>
      <p:sp>
        <p:nvSpPr>
          <p:cNvPr id="262" name="Shape 262"/>
          <p:cNvSpPr/>
          <p:nvPr/>
        </p:nvSpPr>
        <p:spPr>
          <a:xfrm>
            <a:off x="3886198" y="3409950"/>
            <a:ext cx="1447800"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Shape 263"/>
          <p:cNvSpPr/>
          <p:nvPr/>
        </p:nvSpPr>
        <p:spPr>
          <a:xfrm>
            <a:off x="3733817" y="3581414"/>
            <a:ext cx="1749300" cy="7053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Write name on paper</a:t>
            </a:r>
          </a:p>
        </p:txBody>
      </p:sp>
      <p:cxnSp>
        <p:nvCxnSpPr>
          <p:cNvPr id="264" name="Shape 264"/>
          <p:cNvCxnSpPr>
            <a:stCxn id="263" idx="3"/>
          </p:cNvCxnSpPr>
          <p:nvPr/>
        </p:nvCxnSpPr>
        <p:spPr>
          <a:xfrm rot="10800000" flipH="1">
            <a:off x="5483117" y="3376364"/>
            <a:ext cx="2339100" cy="557700"/>
          </a:xfrm>
          <a:prstGeom prst="straightConnector1">
            <a:avLst/>
          </a:prstGeom>
          <a:noFill/>
          <a:ln w="57150" cap="flat" cmpd="sng">
            <a:solidFill>
              <a:srgbClr val="FF0000"/>
            </a:solidFill>
            <a:prstDash val="dot"/>
            <a:round/>
            <a:headEnd type="none" w="med" len="med"/>
            <a:tailEnd type="triangle" w="lg" len="lg"/>
          </a:ln>
        </p:spPr>
      </p:cxnSp>
      <p:cxnSp>
        <p:nvCxnSpPr>
          <p:cNvPr id="265" name="Shape 265"/>
          <p:cNvCxnSpPr/>
          <p:nvPr/>
        </p:nvCxnSpPr>
        <p:spPr>
          <a:xfrm>
            <a:off x="3505200" y="2781300"/>
            <a:ext cx="381000" cy="1009500"/>
          </a:xfrm>
          <a:prstGeom prst="straightConnector1">
            <a:avLst/>
          </a:prstGeom>
          <a:noFill/>
          <a:ln w="57150" cap="flat" cmpd="sng">
            <a:solidFill>
              <a:srgbClr val="FF0000"/>
            </a:solidFill>
            <a:prstDash val="dot"/>
            <a:round/>
            <a:headEnd type="none" w="med" len="med"/>
            <a:tailEnd type="triangle" w="lg" len="lg"/>
          </a:ln>
        </p:spPr>
      </p:cxnSp>
      <p:sp>
        <p:nvSpPr>
          <p:cNvPr id="266" name="Shape 266"/>
          <p:cNvSpPr/>
          <p:nvPr/>
        </p:nvSpPr>
        <p:spPr>
          <a:xfrm>
            <a:off x="3886200" y="1238251"/>
            <a:ext cx="1430400" cy="9048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Shape 267"/>
          <p:cNvSpPr/>
          <p:nvPr/>
        </p:nvSpPr>
        <p:spPr>
          <a:xfrm>
            <a:off x="5715000" y="1238250"/>
            <a:ext cx="1600200" cy="914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Shape 268"/>
          <p:cNvSpPr/>
          <p:nvPr/>
        </p:nvSpPr>
        <p:spPr>
          <a:xfrm>
            <a:off x="7754650" y="2239725"/>
            <a:ext cx="1143300" cy="1097400"/>
          </a:xfrm>
          <a:prstGeom prst="rect">
            <a:avLst/>
          </a:prstGeom>
          <a:noFill/>
          <a:ln w="12700" cap="flat" cmpd="sng">
            <a:solidFill>
              <a:srgbClr val="00008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Shape 269"/>
          <p:cNvSpPr txBox="1"/>
          <p:nvPr/>
        </p:nvSpPr>
        <p:spPr>
          <a:xfrm>
            <a:off x="7754650" y="2324100"/>
            <a:ext cx="1084800" cy="9144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Avoids math task</a:t>
            </a:r>
          </a:p>
        </p:txBody>
      </p:sp>
      <p:cxnSp>
        <p:nvCxnSpPr>
          <p:cNvPr id="270" name="Shape 270"/>
          <p:cNvCxnSpPr>
            <a:stCxn id="256" idx="3"/>
          </p:cNvCxnSpPr>
          <p:nvPr/>
        </p:nvCxnSpPr>
        <p:spPr>
          <a:xfrm rot="10800000" flipH="1">
            <a:off x="3505200" y="2724014"/>
            <a:ext cx="622200" cy="48000"/>
          </a:xfrm>
          <a:prstGeom prst="straightConnector1">
            <a:avLst/>
          </a:prstGeom>
          <a:noFill/>
          <a:ln w="57150" cap="flat" cmpd="sng">
            <a:solidFill>
              <a:srgbClr val="5DA31E"/>
            </a:solidFill>
            <a:prstDash val="solid"/>
            <a:round/>
            <a:headEnd type="none" w="med" len="med"/>
            <a:tailEnd type="triangle" w="lg" len="lg"/>
          </a:ln>
        </p:spPr>
      </p:cxnSp>
      <p:cxnSp>
        <p:nvCxnSpPr>
          <p:cNvPr id="271" name="Shape 271"/>
          <p:cNvCxnSpPr/>
          <p:nvPr/>
        </p:nvCxnSpPr>
        <p:spPr>
          <a:xfrm>
            <a:off x="7239000" y="2724150"/>
            <a:ext cx="304800" cy="0"/>
          </a:xfrm>
          <a:prstGeom prst="straightConnector1">
            <a:avLst/>
          </a:prstGeom>
          <a:noFill/>
          <a:ln w="57150" cap="flat" cmpd="sng">
            <a:solidFill>
              <a:srgbClr val="5DA31E"/>
            </a:solidFill>
            <a:prstDash val="solid"/>
            <a:round/>
            <a:headEnd type="none" w="med" len="med"/>
            <a:tailEnd type="triangle" w="lg" len="lg"/>
          </a:ln>
        </p:spPr>
      </p:cxnSp>
      <p:sp>
        <p:nvSpPr>
          <p:cNvPr id="272" name="Shape 272"/>
          <p:cNvSpPr txBox="1"/>
          <p:nvPr/>
        </p:nvSpPr>
        <p:spPr>
          <a:xfrm>
            <a:off x="3886200" y="1352550"/>
            <a:ext cx="1447800" cy="7080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Complete math task</a:t>
            </a:r>
          </a:p>
        </p:txBody>
      </p:sp>
      <p:sp>
        <p:nvSpPr>
          <p:cNvPr id="273" name="Shape 273"/>
          <p:cNvSpPr/>
          <p:nvPr/>
        </p:nvSpPr>
        <p:spPr>
          <a:xfrm>
            <a:off x="5676900" y="1207900"/>
            <a:ext cx="1676400" cy="971700"/>
          </a:xfrm>
          <a:prstGeom prst="rect">
            <a:avLst/>
          </a:prstGeom>
          <a:noFill/>
          <a:ln>
            <a:noFill/>
          </a:ln>
        </p:spPr>
        <p:txBody>
          <a:bodyPr lIns="90475" tIns="44450" rIns="90475" bIns="44450" anchor="t" anchorCtr="0">
            <a:noAutofit/>
          </a:bodyPr>
          <a:lstStyle/>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MaintainingConsequence</a:t>
            </a:r>
          </a:p>
          <a:p>
            <a:pPr marL="0" marR="0" lvl="0" indent="0" algn="ctr" rtl="0">
              <a:spcBef>
                <a:spcPts val="0"/>
              </a:spcBef>
              <a:spcAft>
                <a:spcPts val="0"/>
              </a:spcAft>
              <a:buSzPct val="25000"/>
              <a:buNone/>
            </a:pPr>
            <a:r>
              <a:rPr lang="en-US" sz="2000" b="1">
                <a:solidFill>
                  <a:schemeClr val="dk1"/>
                </a:solidFill>
                <a:latin typeface="Times New Roman"/>
                <a:ea typeface="Times New Roman"/>
                <a:cs typeface="Times New Roman"/>
                <a:sym typeface="Times New Roman"/>
              </a:rPr>
              <a:t>?</a:t>
            </a:r>
          </a:p>
        </p:txBody>
      </p:sp>
      <p:cxnSp>
        <p:nvCxnSpPr>
          <p:cNvPr id="274" name="Shape 274"/>
          <p:cNvCxnSpPr/>
          <p:nvPr/>
        </p:nvCxnSpPr>
        <p:spPr>
          <a:xfrm rot="10800000" flipH="1">
            <a:off x="5177275" y="1850850"/>
            <a:ext cx="644400" cy="12900"/>
          </a:xfrm>
          <a:prstGeom prst="straightConnector1">
            <a:avLst/>
          </a:prstGeom>
          <a:noFill/>
          <a:ln w="57150" cap="flat" cmpd="sng">
            <a:solidFill>
              <a:srgbClr val="FF0000"/>
            </a:solidFill>
            <a:prstDash val="dot"/>
            <a:round/>
            <a:headEnd type="none" w="med" len="med"/>
            <a:tailEnd type="triangle" w="lg" len="lg"/>
          </a:ln>
        </p:spPr>
      </p:cxnSp>
      <p:sp>
        <p:nvSpPr>
          <p:cNvPr id="275" name="Shape 275"/>
          <p:cNvSpPr txBox="1"/>
          <p:nvPr/>
        </p:nvSpPr>
        <p:spPr>
          <a:xfrm>
            <a:off x="301625" y="1327150"/>
            <a:ext cx="3203700" cy="523800"/>
          </a:xfrm>
          <a:prstGeom prst="rect">
            <a:avLst/>
          </a:prstGeom>
          <a:noFill/>
          <a:ln>
            <a:noFill/>
          </a:ln>
        </p:spPr>
        <p:txBody>
          <a:bodyPr lIns="91425" tIns="91425" rIns="91425" bIns="91425" anchor="t" anchorCtr="0">
            <a:noAutofit/>
          </a:bodyPr>
          <a:lstStyle/>
          <a:p>
            <a:pPr lvl="0">
              <a:spcBef>
                <a:spcPts val="0"/>
              </a:spcBef>
              <a:buNone/>
            </a:pPr>
            <a:r>
              <a:rPr lang="en-US" sz="2400" b="1">
                <a:latin typeface="Times New Roman"/>
                <a:ea typeface="Times New Roman"/>
                <a:cs typeface="Times New Roman"/>
                <a:sym typeface="Times New Roman"/>
              </a:rPr>
              <a:t>Routine: Math Class</a:t>
            </a:r>
          </a:p>
        </p:txBody>
      </p:sp>
      <p:sp>
        <p:nvSpPr>
          <p:cNvPr id="276" name="Shape 276"/>
          <p:cNvSpPr/>
          <p:nvPr/>
        </p:nvSpPr>
        <p:spPr>
          <a:xfrm>
            <a:off x="7713600" y="1238250"/>
            <a:ext cx="1201800" cy="853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7" name="Shape 277"/>
          <p:cNvSpPr txBox="1"/>
          <p:nvPr/>
        </p:nvSpPr>
        <p:spPr>
          <a:xfrm>
            <a:off x="7696200" y="1275450"/>
            <a:ext cx="1201800" cy="557700"/>
          </a:xfrm>
          <a:prstGeom prst="rect">
            <a:avLst/>
          </a:prstGeom>
          <a:noFill/>
          <a:ln>
            <a:noFill/>
          </a:ln>
        </p:spPr>
        <p:txBody>
          <a:bodyPr lIns="91425" tIns="91425" rIns="91425" bIns="91425" anchor="t" anchorCtr="0">
            <a:noAutofit/>
          </a:bodyPr>
          <a:lstStyle/>
          <a:p>
            <a:pPr lvl="0" algn="ctr">
              <a:spcBef>
                <a:spcPts val="0"/>
              </a:spcBef>
              <a:buNone/>
            </a:pPr>
            <a:r>
              <a:rPr lang="en-US" sz="2000" b="1">
                <a:latin typeface="Times New Roman"/>
                <a:ea typeface="Times New Roman"/>
                <a:cs typeface="Times New Roman"/>
                <a:sym typeface="Times New Roman"/>
              </a:rPr>
              <a:t>Function?</a:t>
            </a:r>
          </a:p>
        </p:txBody>
      </p:sp>
      <p:cxnSp>
        <p:nvCxnSpPr>
          <p:cNvPr id="278" name="Shape 278"/>
          <p:cNvCxnSpPr/>
          <p:nvPr/>
        </p:nvCxnSpPr>
        <p:spPr>
          <a:xfrm rot="10800000" flipH="1">
            <a:off x="7110250" y="1850850"/>
            <a:ext cx="644400" cy="12900"/>
          </a:xfrm>
          <a:prstGeom prst="straightConnector1">
            <a:avLst/>
          </a:prstGeom>
          <a:noFill/>
          <a:ln w="57150" cap="flat" cmpd="sng">
            <a:solidFill>
              <a:srgbClr val="FF0000"/>
            </a:solidFill>
            <a:prstDash val="dot"/>
            <a:round/>
            <a:headEnd type="none" w="med" len="med"/>
            <a:tailEnd type="triangle" w="lg" len="lg"/>
          </a:ln>
        </p:spPr>
      </p:cxnSp>
    </p:spTree>
  </p:cSld>
  <p:clrMapOvr>
    <a:masterClrMapping/>
  </p:clrMapOvr>
  <p:transition xmlns:p14="http://schemas.microsoft.com/office/powerpoint/2010/main" spd="slow">
    <p:cut/>
  </p:transition>
</p:sld>
</file>

<file path=ppt/theme/theme1.xml><?xml version="1.0" encoding="utf-8"?>
<a:theme xmlns:a="http://schemas.openxmlformats.org/drawingml/2006/main" name="Clarity">
  <a:themeElements>
    <a:clrScheme name="UVM 1">
      <a:dk1>
        <a:srgbClr val="000000"/>
      </a:dk1>
      <a:lt1>
        <a:srgbClr val="FFFFFF"/>
      </a:lt1>
      <a:dk2>
        <a:srgbClr val="000000"/>
      </a:dk2>
      <a:lt2>
        <a:srgbClr val="FFFFFF"/>
      </a:lt2>
      <a:accent1>
        <a:srgbClr val="24603B"/>
      </a:accent1>
      <a:accent2>
        <a:srgbClr val="DB5A1E"/>
      </a:accent2>
      <a:accent3>
        <a:srgbClr val="CCCB31"/>
      </a:accent3>
      <a:accent4>
        <a:srgbClr val="8FB9D4"/>
      </a:accent4>
      <a:accent5>
        <a:srgbClr val="800000"/>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B615"/>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3642</Words>
  <Application>Microsoft Macintosh PowerPoint</Application>
  <PresentationFormat>On-screen Show (16:9)</PresentationFormat>
  <Paragraphs>626</Paragraphs>
  <Slides>71</Slides>
  <Notes>71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71</vt:i4>
      </vt:variant>
    </vt:vector>
  </HeadingPairs>
  <TitlesOfParts>
    <vt:vector size="76" baseType="lpstr">
      <vt:lpstr>Cabin</vt:lpstr>
      <vt:lpstr>Dancing Script</vt:lpstr>
      <vt:lpstr>Questrial</vt:lpstr>
      <vt:lpstr>Clarity</vt:lpstr>
      <vt:lpstr>Office Theme</vt:lpstr>
      <vt:lpstr>Welcome! Building Better Behavior Support Plans</vt:lpstr>
      <vt:lpstr> Building Better Behavior Support Plans (B3SP)</vt:lpstr>
      <vt:lpstr>BEST </vt:lpstr>
      <vt:lpstr>PowerPoint Presentation</vt:lpstr>
      <vt:lpstr>Introductions</vt:lpstr>
      <vt:lpstr>Agenda</vt:lpstr>
      <vt:lpstr>Competing Behavior Pathway</vt:lpstr>
      <vt:lpstr>Case-Study Pathway John</vt:lpstr>
      <vt:lpstr>Case Study Pathway: Sarah</vt:lpstr>
      <vt:lpstr>2-Minute Talk</vt:lpstr>
      <vt:lpstr>Reinforcement</vt:lpstr>
      <vt:lpstr>Reinforcement</vt:lpstr>
      <vt:lpstr>Punishment</vt:lpstr>
      <vt:lpstr>Punishment</vt:lpstr>
      <vt:lpstr>Reinforcement Schedules</vt:lpstr>
      <vt:lpstr>2-Minute Talk</vt:lpstr>
      <vt:lpstr>Motivating Operation</vt:lpstr>
      <vt:lpstr>Extinction &amp; Differential Reinforcement</vt:lpstr>
      <vt:lpstr>Extinction Burst</vt:lpstr>
      <vt:lpstr>PowerPoint Presentation</vt:lpstr>
      <vt:lpstr>Response Effort &amp;  Matching Law</vt:lpstr>
      <vt:lpstr>Matching Law</vt:lpstr>
      <vt:lpstr>Preference Assessment</vt:lpstr>
      <vt:lpstr>PowerPoint Presentation</vt:lpstr>
      <vt:lpstr>Activity</vt:lpstr>
      <vt:lpstr>Secondary Reinforcers</vt:lpstr>
      <vt:lpstr>Instructional Control</vt:lpstr>
      <vt:lpstr>Discriminative Stimulus</vt:lpstr>
      <vt:lpstr>Non-Contingent Positive Reinforcement (NCR)</vt:lpstr>
      <vt:lpstr>2-Minute Talk</vt:lpstr>
      <vt:lpstr>Prompts</vt:lpstr>
      <vt:lpstr>PowerPoint Presentation</vt:lpstr>
      <vt:lpstr>2-Minute Talk</vt:lpstr>
      <vt:lpstr>Planning for Generalization</vt:lpstr>
      <vt:lpstr>PowerPoint Presentation</vt:lpstr>
      <vt:lpstr>F-BSP Process</vt:lpstr>
      <vt:lpstr>Recommended Team Members</vt:lpstr>
      <vt:lpstr>PowerPoint Presentation</vt:lpstr>
      <vt:lpstr>Setting Goals</vt:lpstr>
      <vt:lpstr>Broad Goal</vt:lpstr>
      <vt:lpstr>Positive &amp; Problem Behaviors</vt:lpstr>
      <vt:lpstr>Examples</vt:lpstr>
      <vt:lpstr>Activity</vt:lpstr>
      <vt:lpstr>Reminder:  FBA Hypothesis</vt:lpstr>
      <vt:lpstr>Activity</vt:lpstr>
      <vt:lpstr>BSP Strategies Based on FBA</vt:lpstr>
      <vt:lpstr>F-BSP Strategy Types</vt:lpstr>
      <vt:lpstr>Resource for Interventions</vt:lpstr>
      <vt:lpstr>Setting Event Strategies</vt:lpstr>
      <vt:lpstr>Setting Event Strategies</vt:lpstr>
      <vt:lpstr>Activity</vt:lpstr>
      <vt:lpstr>Antecedent Strategies</vt:lpstr>
      <vt:lpstr>Activity</vt:lpstr>
      <vt:lpstr>Teaching Strategies</vt:lpstr>
      <vt:lpstr>  Behavioral Skills Training</vt:lpstr>
      <vt:lpstr>Activity</vt:lpstr>
      <vt:lpstr>Consequence Strategies</vt:lpstr>
      <vt:lpstr>Activity</vt:lpstr>
      <vt:lpstr>  Crisis Prevention/Intervention Plan -  * if needed</vt:lpstr>
      <vt:lpstr>Evaluation</vt:lpstr>
      <vt:lpstr>Collecting Baseline Data</vt:lpstr>
      <vt:lpstr>Measuring Progress on Goals</vt:lpstr>
      <vt:lpstr>Setting Anchor Points: Positive</vt:lpstr>
      <vt:lpstr>Measuring Fidelity</vt:lpstr>
      <vt:lpstr>Activity</vt:lpstr>
      <vt:lpstr>Behavior is improving</vt:lpstr>
      <vt:lpstr>Behavior is NOT improving</vt:lpstr>
      <vt:lpstr>Activity</vt:lpstr>
      <vt:lpstr>How Good Is Your BSP?</vt:lpstr>
      <vt:lpstr>Activity</vt:lpstr>
      <vt:lpstr>Wrap-Up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Building Better Behavior Support Plans</dc:title>
  <cp:lastModifiedBy>Sherry Schoenberg</cp:lastModifiedBy>
  <cp:revision>1</cp:revision>
  <dcterms:modified xsi:type="dcterms:W3CDTF">2016-05-13T19:26:12Z</dcterms:modified>
</cp:coreProperties>
</file>