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1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EEF-B50A-4DE4-B872-B526DDE2CA9B}" type="datetimeFigureOut">
              <a:rPr lang="en-US" smtClean="0"/>
              <a:t>9/26/2008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060B-6931-4D8C-9A35-01B0DEC840F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EEF-B50A-4DE4-B872-B526DDE2CA9B}" type="datetimeFigureOut">
              <a:rPr lang="en-US" smtClean="0"/>
              <a:t>9/26/2008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060B-6931-4D8C-9A35-01B0DEC840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EEF-B50A-4DE4-B872-B526DDE2CA9B}" type="datetimeFigureOut">
              <a:rPr lang="en-US" smtClean="0"/>
              <a:t>9/26/2008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060B-6931-4D8C-9A35-01B0DEC840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EEF-B50A-4DE4-B872-B526DDE2CA9B}" type="datetimeFigureOut">
              <a:rPr lang="en-US" smtClean="0"/>
              <a:t>9/26/2008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060B-6931-4D8C-9A35-01B0DEC840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EEF-B50A-4DE4-B872-B526DDE2CA9B}" type="datetimeFigureOut">
              <a:rPr lang="en-US" smtClean="0"/>
              <a:t>9/26/2008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060B-6931-4D8C-9A35-01B0DEC840F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EEF-B50A-4DE4-B872-B526DDE2CA9B}" type="datetimeFigureOut">
              <a:rPr lang="en-US" smtClean="0"/>
              <a:t>9/26/2008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060B-6931-4D8C-9A35-01B0DEC840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EEF-B50A-4DE4-B872-B526DDE2CA9B}" type="datetimeFigureOut">
              <a:rPr lang="en-US" smtClean="0"/>
              <a:t>9/26/2008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060B-6931-4D8C-9A35-01B0DEC840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EEF-B50A-4DE4-B872-B526DDE2CA9B}" type="datetimeFigureOut">
              <a:rPr lang="en-US" smtClean="0"/>
              <a:t>9/26/2008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060B-6931-4D8C-9A35-01B0DEC840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EEF-B50A-4DE4-B872-B526DDE2CA9B}" type="datetimeFigureOut">
              <a:rPr lang="en-US" smtClean="0"/>
              <a:t>9/26/2008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060B-6931-4D8C-9A35-01B0DEC840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EEF-B50A-4DE4-B872-B526DDE2CA9B}" type="datetimeFigureOut">
              <a:rPr lang="en-US" smtClean="0"/>
              <a:t>9/26/2008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060B-6931-4D8C-9A35-01B0DEC840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EEF-B50A-4DE4-B872-B526DDE2CA9B}" type="datetimeFigureOut">
              <a:rPr lang="en-US" smtClean="0"/>
              <a:t>9/26/2008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B0060B-6931-4D8C-9A35-01B0DEC840F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83BEEF-B50A-4DE4-B872-B526DDE2CA9B}" type="datetimeFigureOut">
              <a:rPr lang="en-US" smtClean="0"/>
              <a:t>9/26/2008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B0060B-6931-4D8C-9A35-01B0DEC840F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vm.edu/~vball/internal/08-09%20Vball%20Contact%20List.pdf" TargetMode="External"/><Relationship Id="rId2" Type="http://schemas.openxmlformats.org/officeDocument/2006/relationships/hyperlink" Target="http://thelynx.collegiatelink.net/Community?action=getMyHom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://www.youtube.com/watch?v=M8u8CqElOp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vball@uvm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thelynx.collegiatelink.net/Community?action=getMyHome" TargetMode="External"/><Relationship Id="rId2" Type="http://schemas.openxmlformats.org/officeDocument/2006/relationships/hyperlink" Target="http://www.uvm.edu/mensvolleybal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vm.edu/~vball/Files/2008-09%20timeline.do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vm.edu/~riskmgmt/?Page=driver_train/prereq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00150"/>
            <a:ext cx="7772400" cy="2152650"/>
          </a:xfrm>
        </p:spPr>
        <p:txBody>
          <a:bodyPr>
            <a:noAutofit/>
          </a:bodyPr>
          <a:lstStyle/>
          <a:p>
            <a:r>
              <a:rPr lang="en-US" sz="6500" dirty="0" smtClean="0"/>
              <a:t>UVM Men’s Club Volleyball</a:t>
            </a:r>
            <a:endParaRPr lang="en-US" sz="6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7854696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Fall Team Meeting</a:t>
            </a:r>
          </a:p>
          <a:p>
            <a:r>
              <a:rPr lang="en-US" dirty="0" smtClean="0"/>
              <a:t>Friday, September 26, 2008 @ 5:30pm</a:t>
            </a:r>
          </a:p>
          <a:p>
            <a:r>
              <a:rPr lang="en-US" dirty="0" smtClean="0"/>
              <a:t>UHN, Room 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Fund Raising</a:t>
            </a:r>
          </a:p>
          <a:p>
            <a:pPr lvl="1"/>
            <a:r>
              <a:rPr lang="en-US" dirty="0" smtClean="0"/>
              <a:t>Letter Writing Campaign</a:t>
            </a:r>
          </a:p>
          <a:p>
            <a:pPr lvl="2"/>
            <a:r>
              <a:rPr lang="en-US" dirty="0" smtClean="0"/>
              <a:t>You submit addresses, we send letters, your contacts send us money</a:t>
            </a:r>
          </a:p>
          <a:p>
            <a:pPr lvl="2"/>
            <a:r>
              <a:rPr lang="en-US" dirty="0" smtClean="0"/>
              <a:t>Prize for the team member whose                                     contacts raise the most money</a:t>
            </a:r>
          </a:p>
          <a:p>
            <a:r>
              <a:rPr lang="en-US" dirty="0" smtClean="0"/>
              <a:t>Equipment</a:t>
            </a:r>
          </a:p>
          <a:p>
            <a:pPr lvl="1"/>
            <a:r>
              <a:rPr lang="en-US" dirty="0" smtClean="0"/>
              <a:t>Uniforms</a:t>
            </a:r>
          </a:p>
          <a:p>
            <a:pPr lvl="2"/>
            <a:r>
              <a:rPr lang="en-US" dirty="0" smtClean="0"/>
              <a:t>Must complete contract  - SGA property</a:t>
            </a:r>
          </a:p>
          <a:p>
            <a:pPr lvl="1"/>
            <a:r>
              <a:rPr lang="en-US" dirty="0" smtClean="0"/>
              <a:t>Share the responsibility</a:t>
            </a:r>
          </a:p>
          <a:p>
            <a:pPr lvl="1"/>
            <a:r>
              <a:rPr lang="en-US" dirty="0" smtClean="0"/>
              <a:t>Includes balls, nets, first aid kit, etc.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3254830"/>
            <a:ext cx="3245747" cy="2307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Tournaments / Competitive 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Essex League (scheduled)</a:t>
            </a:r>
          </a:p>
          <a:p>
            <a:r>
              <a:rPr lang="en-US" dirty="0" smtClean="0"/>
              <a:t>Siena Tournament (scheduled – Oct. 25th)</a:t>
            </a:r>
          </a:p>
          <a:p>
            <a:pPr lvl="1"/>
            <a:r>
              <a:rPr lang="en-US" dirty="0" smtClean="0"/>
              <a:t>Participated last year, fun day-long tourney</a:t>
            </a:r>
          </a:p>
          <a:p>
            <a:r>
              <a:rPr lang="en-US" dirty="0" smtClean="0"/>
              <a:t>Middlebury Scrimmage (to be scheduled)</a:t>
            </a:r>
          </a:p>
          <a:p>
            <a:pPr lvl="1"/>
            <a:r>
              <a:rPr lang="en-US" dirty="0" smtClean="0"/>
              <a:t>Working on getting Middlebury to come to UVM for a Sunday Play Day</a:t>
            </a:r>
          </a:p>
          <a:p>
            <a:r>
              <a:rPr lang="en-US" dirty="0" smtClean="0"/>
              <a:t>Boston Scrimmage Day (tentatively Oct. 18</a:t>
            </a:r>
            <a:r>
              <a:rPr lang="en-US" baseline="30000" dirty="0" smtClean="0"/>
              <a:t>th</a:t>
            </a:r>
            <a:r>
              <a:rPr lang="en-US" dirty="0" smtClean="0"/>
              <a:t> – 19</a:t>
            </a:r>
            <a:r>
              <a:rPr lang="en-US" baseline="30000" dirty="0" smtClean="0"/>
              <a:t>th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Possibly traveling to Boston to play area teams</a:t>
            </a:r>
          </a:p>
          <a:p>
            <a:r>
              <a:rPr lang="en-US" dirty="0" smtClean="0"/>
              <a:t>UVM Scrimmage Day (tentatively Nov. 16</a:t>
            </a:r>
            <a:r>
              <a:rPr lang="en-US" baseline="30000" dirty="0" smtClean="0"/>
              <a:t>th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As a team we will host this event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Plays in Tournaments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Based On</a:t>
            </a:r>
          </a:p>
          <a:p>
            <a:pPr lvl="1"/>
            <a:r>
              <a:rPr lang="en-US" dirty="0" smtClean="0"/>
              <a:t>Talent</a:t>
            </a:r>
          </a:p>
          <a:p>
            <a:pPr lvl="1"/>
            <a:r>
              <a:rPr lang="en-US" dirty="0" smtClean="0"/>
              <a:t>Best Players</a:t>
            </a:r>
          </a:p>
          <a:p>
            <a:pPr lvl="1"/>
            <a:r>
              <a:rPr lang="en-US" dirty="0" smtClean="0"/>
              <a:t>What’s best for the team</a:t>
            </a:r>
          </a:p>
          <a:p>
            <a:pPr lvl="1"/>
            <a:r>
              <a:rPr lang="en-US" dirty="0" smtClean="0"/>
              <a:t>Who works hard in </a:t>
            </a:r>
            <a:r>
              <a:rPr lang="en-US" b="1" i="1" u="sng" dirty="0" smtClean="0"/>
              <a:t>practice</a:t>
            </a:r>
          </a:p>
          <a:p>
            <a:pPr lvl="1"/>
            <a:r>
              <a:rPr lang="en-US" dirty="0" smtClean="0"/>
              <a:t>Who shows improvement</a:t>
            </a:r>
            <a:endParaRPr lang="en-US" dirty="0" smtClean="0"/>
          </a:p>
          <a:p>
            <a:r>
              <a:rPr lang="en-US" dirty="0" smtClean="0"/>
              <a:t>Not Based On</a:t>
            </a:r>
          </a:p>
          <a:p>
            <a:pPr lvl="1"/>
            <a:r>
              <a:rPr lang="en-US" dirty="0" smtClean="0"/>
              <a:t>Seniority</a:t>
            </a:r>
          </a:p>
          <a:p>
            <a:pPr lvl="1"/>
            <a:r>
              <a:rPr lang="en-US" dirty="0" smtClean="0"/>
              <a:t>Leadership Positions</a:t>
            </a:r>
          </a:p>
          <a:p>
            <a:pPr lvl="1"/>
            <a:r>
              <a:rPr lang="en-US" dirty="0" smtClean="0"/>
              <a:t>Set Positions</a:t>
            </a:r>
          </a:p>
          <a:p>
            <a:pPr lvl="1"/>
            <a:r>
              <a:rPr lang="en-US" dirty="0" smtClean="0"/>
              <a:t>Age</a:t>
            </a:r>
          </a:p>
          <a:p>
            <a:pPr lvl="1"/>
            <a:r>
              <a:rPr lang="en-US" dirty="0" smtClean="0"/>
              <a:t>Ego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821914">
            <a:off x="4705553" y="2476287"/>
            <a:ext cx="4233727" cy="4343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Leadership Team Positions</a:t>
            </a:r>
          </a:p>
          <a:p>
            <a:pPr lvl="1"/>
            <a:r>
              <a:rPr lang="en-US" sz="2600" dirty="0" smtClean="0"/>
              <a:t>Tournament Chair / Facilities Chair; Treasurer / Fund Raising Chair</a:t>
            </a:r>
          </a:p>
          <a:p>
            <a:r>
              <a:rPr lang="en-US" dirty="0" smtClean="0"/>
              <a:t>Insurance Waiver</a:t>
            </a:r>
          </a:p>
          <a:p>
            <a:pPr lvl="1"/>
            <a:r>
              <a:rPr lang="en-US" sz="2400" dirty="0" smtClean="0">
                <a:solidFill>
                  <a:schemeClr val="accent1"/>
                </a:solidFill>
                <a:hlinkClick r:id="rId2"/>
              </a:rPr>
              <a:t>http://thelynx.collegiatelink.net/Community?action=getMyHome</a:t>
            </a:r>
            <a:endParaRPr lang="en-US" sz="2400" dirty="0" smtClean="0">
              <a:solidFill>
                <a:schemeClr val="accent1"/>
              </a:solidFill>
            </a:endParaRPr>
          </a:p>
          <a:p>
            <a:r>
              <a:rPr lang="en-US" dirty="0" smtClean="0"/>
              <a:t>PE Credit – complete the form</a:t>
            </a:r>
          </a:p>
          <a:p>
            <a:pPr lvl="1"/>
            <a:r>
              <a:rPr lang="en-US" dirty="0" smtClean="0"/>
              <a:t>1 credit per year for Club Volleyball</a:t>
            </a:r>
          </a:p>
          <a:p>
            <a:pPr lvl="1"/>
            <a:r>
              <a:rPr lang="en-US" dirty="0" smtClean="0"/>
              <a:t>Retroactive Credit is possible, not preferred</a:t>
            </a:r>
          </a:p>
          <a:p>
            <a:r>
              <a:rPr lang="en-US" dirty="0" smtClean="0"/>
              <a:t>Contact List – Verify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  <a:hlinkClick r:id="rId3"/>
              </a:rPr>
              <a:t>http://www.uvm.edu/~vball/internal/08-09%20Vball%20Contact%20List.pdf</a:t>
            </a:r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dirty="0" smtClean="0"/>
              <a:t>Team Social – BRAINSTORM!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To Do List</a:t>
            </a:r>
            <a:br>
              <a:rPr lang="en-US" dirty="0" smtClean="0"/>
            </a:br>
            <a:r>
              <a:rPr lang="en-US" sz="2200" i="1" dirty="0" err="1" smtClean="0"/>
              <a:t>check‘em</a:t>
            </a:r>
            <a:r>
              <a:rPr lang="en-US" sz="2200" i="1" dirty="0" smtClean="0"/>
              <a:t> off</a:t>
            </a:r>
            <a:endParaRPr lang="en-US" sz="2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Pay Dues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Sign Up for The Lynx – Club Registration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Complete Online Insurance Waiver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Turn in PE Credit Form (if applicable)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Complete Van Driver Certification Pre-Registration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Submit Addresses for Fund Raiser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Verify Contact Information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Check Website for Updates - ALWAYS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752600"/>
            <a:ext cx="4572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Welcome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Get FIRED UP!</a:t>
            </a:r>
            <a:endParaRPr lang="en-US" dirty="0" smtClean="0"/>
          </a:p>
          <a:p>
            <a:r>
              <a:rPr lang="en-US" dirty="0" smtClean="0"/>
              <a:t>Introductions</a:t>
            </a:r>
          </a:p>
          <a:p>
            <a:r>
              <a:rPr lang="en-US" dirty="0" smtClean="0"/>
              <a:t>Icebreaker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2286000"/>
            <a:ext cx="4332287" cy="398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Lead Team Goals</a:t>
            </a:r>
          </a:p>
          <a:p>
            <a:pPr lvl="1"/>
            <a:r>
              <a:rPr lang="en-US" dirty="0" smtClean="0"/>
              <a:t>Develop a strong team – on &amp; off the court</a:t>
            </a:r>
          </a:p>
          <a:p>
            <a:pPr lvl="1"/>
            <a:r>
              <a:rPr lang="en-US" dirty="0" smtClean="0"/>
              <a:t>Play the best &amp; most competitive team</a:t>
            </a:r>
          </a:p>
          <a:p>
            <a:pPr lvl="1"/>
            <a:r>
              <a:rPr lang="en-US" dirty="0" smtClean="0"/>
              <a:t>Have FUN!</a:t>
            </a:r>
          </a:p>
          <a:p>
            <a:r>
              <a:rPr lang="en-US" dirty="0" smtClean="0"/>
              <a:t>Coach’s Goals</a:t>
            </a:r>
          </a:p>
          <a:p>
            <a:pPr lvl="1"/>
            <a:r>
              <a:rPr lang="en-US" dirty="0" smtClean="0"/>
              <a:t>Develop a sustainable team beyond my tenure</a:t>
            </a:r>
          </a:p>
          <a:p>
            <a:pPr lvl="1"/>
            <a:r>
              <a:rPr lang="en-US" dirty="0" smtClean="0"/>
              <a:t>Players learn more about the game</a:t>
            </a:r>
          </a:p>
          <a:p>
            <a:pPr lvl="1"/>
            <a:r>
              <a:rPr lang="en-US" dirty="0" smtClean="0"/>
              <a:t>Participate in the National Tournament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Coach’s Expectations – On The Court</a:t>
            </a:r>
          </a:p>
          <a:p>
            <a:pPr lvl="1"/>
            <a:r>
              <a:rPr lang="en-US" dirty="0" smtClean="0"/>
              <a:t>Be </a:t>
            </a:r>
            <a:r>
              <a:rPr lang="en-US" dirty="0"/>
              <a:t>open to, and invite feedback from </a:t>
            </a:r>
            <a:r>
              <a:rPr lang="en-US" dirty="0" smtClean="0"/>
              <a:t>the team </a:t>
            </a:r>
            <a:r>
              <a:rPr lang="en-US" dirty="0"/>
              <a:t>and </a:t>
            </a:r>
            <a:r>
              <a:rPr lang="en-US" dirty="0" smtClean="0"/>
              <a:t>coach</a:t>
            </a:r>
          </a:p>
          <a:p>
            <a:pPr lvl="1"/>
            <a:r>
              <a:rPr lang="en-US" dirty="0" smtClean="0"/>
              <a:t>Hustle </a:t>
            </a:r>
            <a:r>
              <a:rPr lang="en-US" dirty="0"/>
              <a:t>at all </a:t>
            </a:r>
            <a:r>
              <a:rPr lang="en-US" dirty="0" smtClean="0"/>
              <a:t>times</a:t>
            </a:r>
          </a:p>
          <a:p>
            <a:pPr lvl="1"/>
            <a:r>
              <a:rPr lang="en-US" dirty="0" smtClean="0"/>
              <a:t>Learn the rules &amp; procedures of the game</a:t>
            </a:r>
          </a:p>
          <a:p>
            <a:pPr lvl="1"/>
            <a:r>
              <a:rPr lang="en-US" dirty="0" smtClean="0"/>
              <a:t>NO EXCUSES</a:t>
            </a:r>
          </a:p>
          <a:p>
            <a:pPr lvl="1"/>
            <a:r>
              <a:rPr lang="en-US" dirty="0" smtClean="0"/>
              <a:t>Play </a:t>
            </a:r>
            <a:r>
              <a:rPr lang="en-US" dirty="0"/>
              <a:t>with emotion rather than showing excessive </a:t>
            </a:r>
            <a:r>
              <a:rPr lang="en-US" dirty="0" smtClean="0"/>
              <a:t>emotion</a:t>
            </a:r>
          </a:p>
          <a:p>
            <a:pPr lvl="1"/>
            <a:r>
              <a:rPr lang="en-US" dirty="0" smtClean="0"/>
              <a:t>PUT </a:t>
            </a:r>
            <a:r>
              <a:rPr lang="en-US" dirty="0"/>
              <a:t>TEAM FIRST, above self. PLAY AND ACT SELFLESSLY. This is a TEAM game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Support your teammates – respect them and give them </a:t>
            </a:r>
            <a:r>
              <a:rPr lang="en-US" dirty="0" smtClean="0"/>
              <a:t>encouragement</a:t>
            </a:r>
          </a:p>
          <a:p>
            <a:pPr lvl="1"/>
            <a:r>
              <a:rPr lang="en-US" dirty="0"/>
              <a:t>Use appropriate language (i.e. do not curse)</a:t>
            </a:r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2"/>
            <a:endParaRPr lang="en-US" sz="2400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Coach’s Expectations – Off The Court</a:t>
            </a:r>
          </a:p>
          <a:p>
            <a:pPr lvl="1"/>
            <a:r>
              <a:rPr lang="en-US" dirty="0" smtClean="0"/>
              <a:t>Communicate </a:t>
            </a:r>
            <a:r>
              <a:rPr lang="en-US" dirty="0"/>
              <a:t>with coach and Club President regarding schedule conflicts (i.e. missing practice) You can email at </a:t>
            </a:r>
            <a:r>
              <a:rPr lang="en-US" u="sng" dirty="0" smtClean="0">
                <a:hlinkClick r:id="rId2"/>
              </a:rPr>
              <a:t>vball@uvm.edu</a:t>
            </a:r>
            <a:endParaRPr lang="en-US" u="sng" dirty="0" smtClean="0"/>
          </a:p>
          <a:p>
            <a:pPr lvl="1"/>
            <a:r>
              <a:rPr lang="en-US" dirty="0" smtClean="0"/>
              <a:t>NO HAZING</a:t>
            </a:r>
          </a:p>
          <a:p>
            <a:pPr lvl="1"/>
            <a:r>
              <a:rPr lang="en-US" dirty="0" smtClean="0"/>
              <a:t>NO </a:t>
            </a:r>
            <a:r>
              <a:rPr lang="en-US" dirty="0"/>
              <a:t>drugs or alcohol at any team function regardless of </a:t>
            </a:r>
            <a:r>
              <a:rPr lang="en-US" dirty="0" smtClean="0"/>
              <a:t>age</a:t>
            </a:r>
          </a:p>
          <a:p>
            <a:pPr lvl="1"/>
            <a:r>
              <a:rPr lang="en-US" dirty="0"/>
              <a:t>Police Blotter = Off the </a:t>
            </a:r>
            <a:r>
              <a:rPr lang="en-US" dirty="0" smtClean="0"/>
              <a:t>team</a:t>
            </a:r>
          </a:p>
          <a:p>
            <a:pPr lvl="1"/>
            <a:r>
              <a:rPr lang="en-US" dirty="0"/>
              <a:t>Respond in a timely fashion to emails, forms, questions, and information that is required of you. This means within 24 hours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Take </a:t>
            </a:r>
            <a:r>
              <a:rPr lang="en-US" dirty="0"/>
              <a:t>care of our equipment </a:t>
            </a:r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u="sng" dirty="0" smtClean="0"/>
          </a:p>
          <a:p>
            <a:pPr lvl="1"/>
            <a:endParaRPr lang="en-US" sz="2000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Player’s Expectations of each other and coach</a:t>
            </a:r>
          </a:p>
          <a:p>
            <a:pPr lvl="1"/>
            <a:r>
              <a:rPr lang="en-US" dirty="0" smtClean="0"/>
              <a:t>Small Activity</a:t>
            </a:r>
          </a:p>
          <a:p>
            <a:pPr lvl="2"/>
            <a:r>
              <a:rPr lang="en-US" dirty="0" smtClean="0"/>
              <a:t>“I like it when…”</a:t>
            </a:r>
          </a:p>
          <a:p>
            <a:pPr lvl="2"/>
            <a:r>
              <a:rPr lang="en-US" dirty="0" smtClean="0"/>
              <a:t>“It ticks me off when…”</a:t>
            </a:r>
          </a:p>
          <a:p>
            <a:pPr lvl="2"/>
            <a:r>
              <a:rPr lang="en-US" dirty="0" smtClean="0"/>
              <a:t>“It helps me if…”</a:t>
            </a:r>
          </a:p>
          <a:p>
            <a:pPr lvl="2"/>
            <a:r>
              <a:rPr lang="en-US" dirty="0" smtClean="0"/>
              <a:t>“I appreciate it when…”</a:t>
            </a:r>
          </a:p>
          <a:p>
            <a:pPr lvl="2"/>
            <a:r>
              <a:rPr lang="en-US" dirty="0" smtClean="0"/>
              <a:t>“I don’t like it when…”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2743200"/>
            <a:ext cx="1393825" cy="3378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Team Website</a:t>
            </a:r>
          </a:p>
          <a:p>
            <a:pPr lvl="1"/>
            <a:r>
              <a:rPr lang="en-US" dirty="0" smtClean="0">
                <a:hlinkClick r:id="rId2"/>
              </a:rPr>
              <a:t>www.uvm.edu/mensvolleyball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The Lynx</a:t>
            </a:r>
          </a:p>
          <a:p>
            <a:pPr lvl="1"/>
            <a:r>
              <a:rPr lang="en-US" dirty="0" smtClean="0"/>
              <a:t>UVM’s Online Portal for Clubs &amp; Organizations</a:t>
            </a:r>
          </a:p>
          <a:p>
            <a:pPr lvl="1"/>
            <a:r>
              <a:rPr lang="en-US" dirty="0" smtClean="0">
                <a:hlinkClick r:id="rId3"/>
              </a:rPr>
              <a:t>http://thelynx.collegiatelink.net/Community?action=getMyHome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0800" y="1676400"/>
            <a:ext cx="1849454" cy="179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Year in Review</a:t>
            </a:r>
            <a:br>
              <a:rPr lang="en-US" dirty="0" smtClean="0"/>
            </a:br>
            <a:r>
              <a:rPr lang="en-US" sz="2200" dirty="0" smtClean="0"/>
              <a:t>(</a:t>
            </a:r>
            <a:r>
              <a:rPr lang="en-US" sz="2200" dirty="0" smtClean="0">
                <a:hlinkClick r:id="rId2"/>
              </a:rPr>
              <a:t>http://www.uvm.edu/~vball/Files/2008-09%20timeline.doc</a:t>
            </a:r>
            <a:r>
              <a:rPr lang="en-US" sz="2200" dirty="0" smtClean="0"/>
              <a:t>)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Fall Semester</a:t>
            </a:r>
          </a:p>
          <a:p>
            <a:pPr lvl="1"/>
            <a:r>
              <a:rPr lang="en-US" dirty="0" smtClean="0"/>
              <a:t>Practices 2-3 times a week</a:t>
            </a:r>
          </a:p>
          <a:p>
            <a:pPr lvl="1"/>
            <a:r>
              <a:rPr lang="en-US" dirty="0" smtClean="0"/>
              <a:t>Essex League (every Thursday until Nov. 13</a:t>
            </a:r>
            <a:r>
              <a:rPr lang="en-US" baseline="30000" dirty="0" smtClean="0"/>
              <a:t>th</a:t>
            </a:r>
            <a:r>
              <a:rPr lang="en-US" dirty="0" smtClean="0"/>
              <a:t>, 5:45pm – 10:30pm)</a:t>
            </a:r>
          </a:p>
          <a:p>
            <a:pPr lvl="1"/>
            <a:r>
              <a:rPr lang="en-US" dirty="0" smtClean="0"/>
              <a:t>Preseason Tournament (TBD)</a:t>
            </a:r>
          </a:p>
          <a:p>
            <a:r>
              <a:rPr lang="en-US" dirty="0" smtClean="0"/>
              <a:t>Spring Semester</a:t>
            </a:r>
          </a:p>
          <a:p>
            <a:pPr lvl="1"/>
            <a:r>
              <a:rPr lang="en-US" dirty="0" smtClean="0"/>
              <a:t>Practices 2-3 times a week</a:t>
            </a:r>
          </a:p>
          <a:p>
            <a:pPr lvl="1"/>
            <a:r>
              <a:rPr lang="en-US" dirty="0" smtClean="0"/>
              <a:t>3 NECVL Divisional Tournaments</a:t>
            </a:r>
          </a:p>
          <a:p>
            <a:pPr lvl="1"/>
            <a:r>
              <a:rPr lang="en-US" dirty="0" smtClean="0"/>
              <a:t>NECVL Regional Championships (pending qualification)</a:t>
            </a:r>
          </a:p>
          <a:p>
            <a:pPr lvl="1"/>
            <a:r>
              <a:rPr lang="en-US" dirty="0" smtClean="0"/>
              <a:t>Nationals: April 8</a:t>
            </a:r>
            <a:r>
              <a:rPr lang="en-US" baseline="30000" dirty="0" smtClean="0"/>
              <a:t>th</a:t>
            </a:r>
            <a:r>
              <a:rPr lang="en-US" dirty="0" smtClean="0"/>
              <a:t> – 12</a:t>
            </a:r>
            <a:r>
              <a:rPr lang="en-US" baseline="30000" dirty="0" smtClean="0"/>
              <a:t>th</a:t>
            </a:r>
            <a:r>
              <a:rPr lang="en-US" dirty="0" smtClean="0"/>
              <a:t> (BIG GOAL)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Team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Dues - $50</a:t>
            </a:r>
          </a:p>
          <a:p>
            <a:pPr lvl="1"/>
            <a:r>
              <a:rPr lang="en-US" dirty="0" smtClean="0"/>
              <a:t>Check, made out to </a:t>
            </a:r>
            <a:r>
              <a:rPr lang="en-US" dirty="0" err="1" smtClean="0"/>
              <a:t>Domonic</a:t>
            </a:r>
            <a:r>
              <a:rPr lang="en-US" dirty="0" smtClean="0"/>
              <a:t> Rollins, or cash</a:t>
            </a:r>
          </a:p>
          <a:p>
            <a:pPr lvl="1"/>
            <a:r>
              <a:rPr lang="en-US" dirty="0" smtClean="0"/>
              <a:t>Supports apparel, activities and establishes commitment</a:t>
            </a:r>
          </a:p>
          <a:p>
            <a:pPr lvl="1"/>
            <a:r>
              <a:rPr lang="en-US" dirty="0" smtClean="0"/>
              <a:t>Deadline: October 1st</a:t>
            </a:r>
          </a:p>
          <a:p>
            <a:r>
              <a:rPr lang="en-US" dirty="0" smtClean="0"/>
              <a:t>Certifications</a:t>
            </a:r>
          </a:p>
          <a:p>
            <a:pPr lvl="1"/>
            <a:r>
              <a:rPr lang="en-US" dirty="0" smtClean="0"/>
              <a:t>Van Driver</a:t>
            </a:r>
          </a:p>
          <a:p>
            <a:pPr lvl="2"/>
            <a:r>
              <a:rPr lang="en-US" dirty="0" smtClean="0"/>
              <a:t>Saturday, October 11</a:t>
            </a:r>
            <a:r>
              <a:rPr lang="en-US" baseline="30000" dirty="0" smtClean="0"/>
              <a:t>th</a:t>
            </a:r>
            <a:r>
              <a:rPr lang="en-US" dirty="0" smtClean="0"/>
              <a:t> from 10:00am-12:00pm</a:t>
            </a:r>
          </a:p>
          <a:p>
            <a:pPr lvl="2"/>
            <a:r>
              <a:rPr lang="en-US" dirty="0" smtClean="0">
                <a:hlinkClick r:id="rId2"/>
              </a:rPr>
              <a:t>https://www.uvm.edu/~riskmgmt/?Page=driver_train/prereq.php</a:t>
            </a:r>
            <a:endParaRPr lang="en-US" dirty="0" smtClean="0"/>
          </a:p>
          <a:p>
            <a:pPr lvl="1"/>
            <a:r>
              <a:rPr lang="en-US" dirty="0" smtClean="0"/>
              <a:t>First Aid/CPR Certification</a:t>
            </a:r>
          </a:p>
          <a:p>
            <a:pPr lvl="2"/>
            <a:r>
              <a:rPr lang="en-US" dirty="0" smtClean="0"/>
              <a:t>Need at least 3 more people to be certified</a:t>
            </a:r>
          </a:p>
          <a:p>
            <a:pPr lvl="2"/>
            <a:r>
              <a:rPr lang="en-US" dirty="0" smtClean="0"/>
              <a:t>Cost is $10 - $15 (waiting on confirmation)</a:t>
            </a:r>
          </a:p>
          <a:p>
            <a:pPr lvl="2"/>
            <a:r>
              <a:rPr lang="en-US" dirty="0" smtClean="0"/>
              <a:t>Dates Available: </a:t>
            </a:r>
            <a:r>
              <a:rPr lang="en-US" dirty="0"/>
              <a:t>10/15 - 5pm, 10/19 – noon, 10/22 - 5pm, </a:t>
            </a:r>
            <a:r>
              <a:rPr lang="en-US" dirty="0" smtClean="0"/>
              <a:t>10/29 </a:t>
            </a:r>
            <a:r>
              <a:rPr lang="en-US" dirty="0"/>
              <a:t>- </a:t>
            </a:r>
            <a:r>
              <a:rPr lang="en-US" dirty="0" smtClean="0"/>
              <a:t>5pm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539</TotalTime>
  <Words>694</Words>
  <Application>Microsoft Office PowerPoint</Application>
  <PresentationFormat>On-screen Show (4:3)</PresentationFormat>
  <Paragraphs>136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UVM Men’s Club Volleyball</vt:lpstr>
      <vt:lpstr>Welcome</vt:lpstr>
      <vt:lpstr>Goals</vt:lpstr>
      <vt:lpstr>Expectations</vt:lpstr>
      <vt:lpstr>Expectations</vt:lpstr>
      <vt:lpstr>Expectations</vt:lpstr>
      <vt:lpstr>Technology</vt:lpstr>
      <vt:lpstr>Year in Review (http://www.uvm.edu/~vball/Files/2008-09%20timeline.doc) </vt:lpstr>
      <vt:lpstr>Team Responsibilities</vt:lpstr>
      <vt:lpstr>Team Responsibilities</vt:lpstr>
      <vt:lpstr>Tournaments / Competitive Play</vt:lpstr>
      <vt:lpstr>Who Plays in Tournaments Is…</vt:lpstr>
      <vt:lpstr>Logistics</vt:lpstr>
      <vt:lpstr>To Do List check‘em off</vt:lpstr>
      <vt:lpstr>Questions</vt:lpstr>
    </vt:vector>
  </TitlesOfParts>
  <Company>University of Vermont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UVM Men’s Club Volleyball</dc:title>
  <dc:creator>Domonic Rollins</dc:creator>
  <cp:lastModifiedBy>Domonic Rollins</cp:lastModifiedBy>
  <cp:revision>37</cp:revision>
  <dcterms:created xsi:type="dcterms:W3CDTF">2008-09-26T12:13:20Z</dcterms:created>
  <dcterms:modified xsi:type="dcterms:W3CDTF">2008-09-26T21:12:31Z</dcterms:modified>
</cp:coreProperties>
</file>