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89"/>
  </p:normalViewPr>
  <p:slideViewPr>
    <p:cSldViewPr snapToGrid="0" snapToObjects="1">
      <p:cViewPr varScale="1">
        <p:scale>
          <a:sx n="125" d="100"/>
          <a:sy n="125" d="100"/>
        </p:scale>
        <p:origin x="-7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3FB7-08FE-AE4F-A25B-A3E01AAD0E4C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55CC-FFFB-7F44-AEF3-24D0420A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0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Su0JjIYTZ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ww2museum.org/learn/education/for-students/ww2-history/at-a-glance/tuskegee-airmen.html" TargetMode="External"/><Relationship Id="rId4" Type="http://schemas.openxmlformats.org/officeDocument/2006/relationships/hyperlink" Target="http://www.history.com/topics/world-war-ii/tuskegee-airmen" TargetMode="External"/><Relationship Id="rId5" Type="http://schemas.openxmlformats.org/officeDocument/2006/relationships/hyperlink" Target="http://www.historynet.com/tuskegee-airme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berlinlibstaff.com/omeka_hist244/files/original/147f904cd26a6be3709914be5d77f1ef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9239"/>
            <a:ext cx="12192000" cy="17489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7300" dirty="0" smtClean="0">
                <a:solidFill>
                  <a:srgbClr val="FF0000"/>
                </a:solidFill>
              </a:rPr>
              <a:t>Tuskegee 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sz="7300" dirty="0" smtClean="0">
                <a:solidFill>
                  <a:srgbClr val="FF0000"/>
                </a:solidFill>
              </a:rPr>
              <a:t>Airmen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9999" y="0"/>
            <a:ext cx="3410858" cy="41841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Erik Eisenhower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6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www.youtube.com/watch?v=7Su0JjIYTZY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Who were the Tuskegee Airmen?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Why are they famous?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Impact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Propaganda techniques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Wrap up </a:t>
            </a:r>
          </a:p>
        </p:txBody>
      </p:sp>
    </p:spTree>
    <p:extLst>
      <p:ext uri="{BB962C8B-B14F-4D97-AF65-F5344CB8AC3E}">
        <p14:creationId xmlns:p14="http://schemas.microsoft.com/office/powerpoint/2010/main" val="157480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231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The First African American Military Aviators in the U.S. Military forces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”Tuskegee Experiment”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992 pilots trained, 355 deployed overseas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Trained Moton Field and educated at Tuskegee University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332</a:t>
            </a:r>
            <a:r>
              <a:rPr lang="en-US" baseline="30000" dirty="0" smtClean="0"/>
              <a:t>nd</a:t>
            </a:r>
            <a:r>
              <a:rPr lang="en-US" dirty="0" smtClean="0"/>
              <a:t> Fighter group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477</a:t>
            </a:r>
            <a:r>
              <a:rPr lang="en-US" baseline="30000" dirty="0" smtClean="0"/>
              <a:t>th</a:t>
            </a:r>
            <a:r>
              <a:rPr lang="en-US" dirty="0" smtClean="0"/>
              <a:t> Bombardment Group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Nicknamed the Red Tails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Red, Tail rudders and noses on their planes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First all Black flying unit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Half the bomber casualty rate as white flying units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179 bomber escort missions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Red Tails – 27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Other escort groups – 46 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Set World War Two records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One of the best aviation groups in history  </a:t>
            </a:r>
          </a:p>
        </p:txBody>
      </p:sp>
    </p:spTree>
    <p:extLst>
      <p:ext uri="{BB962C8B-B14F-4D97-AF65-F5344CB8AC3E}">
        <p14:creationId xmlns:p14="http://schemas.microsoft.com/office/powerpoint/2010/main" val="198249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Known for being one of the best escort groups in history</a:t>
            </a:r>
            <a:endParaRPr lang="en-US" dirty="0"/>
          </a:p>
          <a:p>
            <a:r>
              <a:rPr lang="en-US" dirty="0" smtClean="0"/>
              <a:t>Instrumental in postwar developments in aviation</a:t>
            </a:r>
          </a:p>
          <a:p>
            <a:pPr lvl="1"/>
            <a:r>
              <a:rPr lang="en-US" dirty="0" smtClean="0"/>
              <a:t>Negro Airmen International </a:t>
            </a:r>
          </a:p>
          <a:p>
            <a:pPr lvl="1"/>
            <a:r>
              <a:rPr lang="en-US" dirty="0" smtClean="0"/>
              <a:t>NORAD (North American Aerospace Defense Command) </a:t>
            </a:r>
          </a:p>
          <a:p>
            <a:r>
              <a:rPr lang="en-US" dirty="0" smtClean="0"/>
              <a:t>Collectively awarded</a:t>
            </a:r>
          </a:p>
          <a:p>
            <a:pPr lvl="1"/>
            <a:r>
              <a:rPr lang="en-US" dirty="0"/>
              <a:t>March 29, 2007 :  Congressional Gold </a:t>
            </a:r>
            <a:r>
              <a:rPr lang="en-US" dirty="0" smtClean="0"/>
              <a:t>Medal </a:t>
            </a:r>
          </a:p>
          <a:p>
            <a:r>
              <a:rPr lang="en-US" dirty="0" smtClean="0"/>
              <a:t>Individual awards</a:t>
            </a:r>
          </a:p>
          <a:p>
            <a:pPr lvl="1"/>
            <a:r>
              <a:rPr lang="en-US" dirty="0" smtClean="0"/>
              <a:t>One silver star</a:t>
            </a:r>
          </a:p>
          <a:p>
            <a:pPr lvl="1"/>
            <a:r>
              <a:rPr lang="en-US" dirty="0" smtClean="0"/>
              <a:t>96 distinguished flying crosses </a:t>
            </a:r>
          </a:p>
          <a:p>
            <a:pPr lvl="1"/>
            <a:r>
              <a:rPr lang="en-US" dirty="0" smtClean="0"/>
              <a:t>14 bronze stars</a:t>
            </a:r>
          </a:p>
          <a:p>
            <a:pPr lvl="1"/>
            <a:r>
              <a:rPr lang="en-US" dirty="0" smtClean="0"/>
              <a:t>744 air medals</a:t>
            </a:r>
          </a:p>
          <a:p>
            <a:pPr lvl="1"/>
            <a:r>
              <a:rPr lang="en-US" dirty="0" smtClean="0"/>
              <a:t>8 purple hearts</a:t>
            </a:r>
          </a:p>
        </p:txBody>
      </p:sp>
    </p:spTree>
    <p:extLst>
      <p:ext uri="{BB962C8B-B14F-4D97-AF65-F5344CB8AC3E}">
        <p14:creationId xmlns:p14="http://schemas.microsoft.com/office/powerpoint/2010/main" val="165165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Band wagon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Name Calling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Virtue Words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Deification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978" y="841828"/>
            <a:ext cx="3128993" cy="4394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30" y="1682296"/>
            <a:ext cx="2722355" cy="35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7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All Black flying group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Faced incredible discrimination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Served with motivation to protect their country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One of the most important escort groups in WW2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Monumental in integrating the United States Army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oberlinlibstaff.com/omeka_hist244/files/original/147f904cd26a6be3709914be5d77f1ef.jpg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www.nationalww2museum.org/learn/education/for-students/ww2-history/at-a-glance/tuskegee-airmen.html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www.history.com/topics/world-war-ii/tuskegee-airmen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www.historynet.com/tuskegee-airmen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6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290</Words>
  <Application>Microsoft Macintosh PowerPoint</Application>
  <PresentationFormat>Custom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Tuskegee                                    Airmen</vt:lpstr>
      <vt:lpstr>PowerPoint Presentation</vt:lpstr>
      <vt:lpstr>Overview </vt:lpstr>
      <vt:lpstr>Who were they? </vt:lpstr>
      <vt:lpstr>Recognition </vt:lpstr>
      <vt:lpstr>Impact </vt:lpstr>
      <vt:lpstr>Propaganda Techniques </vt:lpstr>
      <vt:lpstr>Wrap up </vt:lpstr>
      <vt:lpstr>References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CDAE 195 Case Study: Tuskegee Airmen</dc:title>
  <dc:creator>Erik Eisenhower</dc:creator>
  <cp:lastModifiedBy>Jonathan Leonard</cp:lastModifiedBy>
  <cp:revision>22</cp:revision>
  <dcterms:created xsi:type="dcterms:W3CDTF">2017-04-18T19:58:43Z</dcterms:created>
  <dcterms:modified xsi:type="dcterms:W3CDTF">2017-04-19T14:12:02Z</dcterms:modified>
</cp:coreProperties>
</file>