
<file path=[Content_Types].xml><?xml version="1.0" encoding="utf-8"?>
<Types xmlns="http://schemas.openxmlformats.org/package/2006/content-types">
  <Default Extension="xml" ContentType="application/xml"/>
  <Default Extension="jpeg" ContentType="image/jpeg"/>
  <Default Extension="vml" ContentType="application/vnd.openxmlformats-officedocument.vmlDrawing"/>
  <Default Extension="jp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58" r:id="rId5"/>
    <p:sldId id="259" r:id="rId6"/>
    <p:sldId id="260"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747"/>
  </p:normalViewPr>
  <p:slideViewPr>
    <p:cSldViewPr snapToGrid="0" snapToObjects="1">
      <p:cViewPr varScale="1">
        <p:scale>
          <a:sx n="86" d="100"/>
          <a:sy n="86" d="100"/>
        </p:scale>
        <p:origin x="13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4/23/17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4/23/17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4/23/17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4/23/17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4/23/17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1.xml"/><Relationship Id="rId3" Type="http://schemas.openxmlformats.org/officeDocument/2006/relationships/hyperlink" Target="https://www.youtube.com/watch?v=2W0FfkaIEXE&amp;t=32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Fitness propaganda </a:t>
            </a:r>
            <a:endParaRPr lang="en-US" dirty="0"/>
          </a:p>
        </p:txBody>
      </p:sp>
      <p:sp>
        <p:nvSpPr>
          <p:cNvPr id="3" name="Subtitle 2"/>
          <p:cNvSpPr>
            <a:spLocks noGrp="1"/>
          </p:cNvSpPr>
          <p:nvPr>
            <p:ph type="subTitle" idx="1"/>
          </p:nvPr>
        </p:nvSpPr>
        <p:spPr>
          <a:xfrm>
            <a:off x="2417780" y="3531204"/>
            <a:ext cx="8637072" cy="1115747"/>
          </a:xfrm>
        </p:spPr>
        <p:txBody>
          <a:bodyPr>
            <a:normAutofit/>
          </a:bodyPr>
          <a:lstStyle/>
          <a:p>
            <a:r>
              <a:rPr lang="en-US" dirty="0">
                <a:hlinkClick r:id="rId3"/>
              </a:rPr>
              <a:t>https://</a:t>
            </a:r>
            <a:r>
              <a:rPr lang="en-US" dirty="0" smtClean="0">
                <a:hlinkClick r:id="rId3"/>
              </a:rPr>
              <a:t>www.youtube.com/watch?v=2W0FfkaIEXE&amp;t=32s</a:t>
            </a:r>
            <a:r>
              <a:rPr lang="en-US" dirty="0" smtClean="0"/>
              <a:t> </a:t>
            </a:r>
          </a:p>
          <a:p>
            <a:r>
              <a:rPr lang="en-US" dirty="0" smtClean="0"/>
              <a:t> </a:t>
            </a:r>
            <a:endParaRPr lang="en-US" dirty="0"/>
          </a:p>
        </p:txBody>
      </p:sp>
    </p:spTree>
    <p:extLst>
      <p:ext uri="{BB962C8B-B14F-4D97-AF65-F5344CB8AC3E}">
        <p14:creationId xmlns:p14="http://schemas.microsoft.com/office/powerpoint/2010/main" val="2110513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Situation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The fitness industry has been marketing gimmicks to sell the idea of an easier way to get into shape targeting people who want a shortcut to getting into shape</a:t>
            </a:r>
          </a:p>
          <a:p>
            <a:r>
              <a:rPr lang="en-US" dirty="0" smtClean="0"/>
              <a:t>Where- Devices and ideas such as the shake weight, the bow flex, the thigh master, and the vibrating belt etc. have been advertised across all media platforms predominantly in magazines and on television and the radio</a:t>
            </a:r>
          </a:p>
          <a:p>
            <a:r>
              <a:rPr lang="en-US" dirty="0" smtClean="0"/>
              <a:t>When- has paralleled the rise of media in the last century and will continued to be a major part of advertising</a:t>
            </a:r>
          </a:p>
          <a:p>
            <a:r>
              <a:rPr lang="en-US" dirty="0" smtClean="0"/>
              <a:t>Who and How- Companies looking to take advantage of people by targeting their desires for instant gratification, for example, “Use this product and you will grow bigger muscles now”</a:t>
            </a:r>
          </a:p>
        </p:txBody>
      </p:sp>
    </p:spTree>
    <p:extLst>
      <p:ext uri="{BB962C8B-B14F-4D97-AF65-F5344CB8AC3E}">
        <p14:creationId xmlns:p14="http://schemas.microsoft.com/office/powerpoint/2010/main" val="1108593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shake weight</a:t>
            </a:r>
            <a:endParaRPr lang="en-US" dirty="0"/>
          </a:p>
        </p:txBody>
      </p:sp>
      <p:sp>
        <p:nvSpPr>
          <p:cNvPr id="3" name="Content Placeholder 2"/>
          <p:cNvSpPr>
            <a:spLocks noGrp="1"/>
          </p:cNvSpPr>
          <p:nvPr>
            <p:ph idx="1"/>
          </p:nvPr>
        </p:nvSpPr>
        <p:spPr>
          <a:xfrm>
            <a:off x="1451579" y="2015732"/>
            <a:ext cx="7037101" cy="4263148"/>
          </a:xfrm>
        </p:spPr>
        <p:txBody>
          <a:bodyPr>
            <a:normAutofit/>
          </a:bodyPr>
          <a:lstStyle/>
          <a:p>
            <a:r>
              <a:rPr lang="en-US" dirty="0" smtClean="0"/>
              <a:t>Advertisement: Just hold and gain muscle fast!</a:t>
            </a:r>
          </a:p>
          <a:p>
            <a:r>
              <a:rPr lang="en-US" dirty="0" smtClean="0"/>
              <a:t>According to WebMD experts- For </a:t>
            </a:r>
            <a:r>
              <a:rPr lang="en-US" dirty="0"/>
              <a:t>a muscle to be fully stimulated, resistance must be applied through a full range of motion. The Shake Weight does not deliver this and will not result in the same muscular activity as traditional dumbbell exercise, despite what the company </a:t>
            </a:r>
            <a:r>
              <a:rPr lang="en-US" dirty="0" smtClean="0"/>
              <a:t>claims. Also</a:t>
            </a:r>
            <a:r>
              <a:rPr lang="en-US" dirty="0"/>
              <a:t>, you cannot add additional weight to the device and it offers limited exercises. A muscle improves when it is continually challenged with increased resistance and targeted with a variety of exercises. Therefore, very little (if any) results should be expected with the Shake Weight.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8680" y="2661146"/>
            <a:ext cx="3571100" cy="2246134"/>
          </a:xfrm>
          <a:prstGeom prst="rect">
            <a:avLst/>
          </a:prstGeom>
        </p:spPr>
      </p:pic>
    </p:spTree>
    <p:extLst>
      <p:ext uri="{BB962C8B-B14F-4D97-AF65-F5344CB8AC3E}">
        <p14:creationId xmlns:p14="http://schemas.microsoft.com/office/powerpoint/2010/main" val="1622813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vibrating belt</a:t>
            </a:r>
            <a:endParaRPr lang="en-US" dirty="0"/>
          </a:p>
        </p:txBody>
      </p:sp>
      <p:sp>
        <p:nvSpPr>
          <p:cNvPr id="3" name="Content Placeholder 2"/>
          <p:cNvSpPr>
            <a:spLocks noGrp="1"/>
          </p:cNvSpPr>
          <p:nvPr>
            <p:ph idx="1"/>
          </p:nvPr>
        </p:nvSpPr>
        <p:spPr>
          <a:xfrm>
            <a:off x="1451580" y="2015732"/>
            <a:ext cx="5234034" cy="3450613"/>
          </a:xfrm>
        </p:spPr>
        <p:txBody>
          <a:bodyPr>
            <a:noAutofit/>
          </a:bodyPr>
          <a:lstStyle/>
          <a:p>
            <a:r>
              <a:rPr lang="en-US" sz="1600" dirty="0"/>
              <a:t>Simply stand and lean against the belt as the machine </a:t>
            </a:r>
            <a:r>
              <a:rPr lang="en-US" sz="1600" dirty="0" smtClean="0"/>
              <a:t>does </a:t>
            </a:r>
            <a:r>
              <a:rPr lang="en-US" sz="1600" dirty="0"/>
              <a:t>all the work! Those fat cells can’t help but be loosened and whisked away</a:t>
            </a:r>
            <a:r>
              <a:rPr lang="en-US" sz="1600" dirty="0" smtClean="0"/>
              <a:t>!</a:t>
            </a:r>
          </a:p>
          <a:p>
            <a:endParaRPr lang="en-US" sz="1600" dirty="0"/>
          </a:p>
          <a:p>
            <a:r>
              <a:rPr lang="en-US" sz="1600" dirty="0" smtClean="0">
                <a:latin typeface="Calibri" charset="0"/>
                <a:ea typeface="Calibri" charset="0"/>
                <a:cs typeface="Calibri" charset="0"/>
              </a:rPr>
              <a:t>According to WebMD: "I've </a:t>
            </a:r>
            <a:r>
              <a:rPr lang="en-US" sz="1600" dirty="0">
                <a:latin typeface="Calibri" charset="0"/>
                <a:ea typeface="Calibri" charset="0"/>
                <a:cs typeface="Calibri" charset="0"/>
              </a:rPr>
              <a:t>seen some remarkable results in terms of bone density -- working better than conventional exercise -- plus good effects on circulation and muscle stimulation for those who can't do conventional exercise," says Quist. "But I don't think it can help you lose weight or impact cellulite. There is really no solid medical evidence backing up these or other health claims."</a:t>
            </a:r>
            <a:endParaRPr lang="en-US" sz="1600" dirty="0" smtClean="0">
              <a:latin typeface="Calibri" charset="0"/>
              <a:ea typeface="Calibri" charset="0"/>
              <a:cs typeface="Calibri"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554" y="2015732"/>
            <a:ext cx="4178300" cy="4020202"/>
          </a:xfrm>
          <a:prstGeom prst="rect">
            <a:avLst/>
          </a:prstGeom>
        </p:spPr>
      </p:pic>
    </p:spTree>
    <p:extLst>
      <p:ext uri="{BB962C8B-B14F-4D97-AF65-F5344CB8AC3E}">
        <p14:creationId xmlns:p14="http://schemas.microsoft.com/office/powerpoint/2010/main" val="1608206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Propaganda Techniques used in Advertisements</a:t>
            </a:r>
            <a:endParaRPr lang="en-US" dirty="0"/>
          </a:p>
        </p:txBody>
      </p:sp>
      <p:sp>
        <p:nvSpPr>
          <p:cNvPr id="3" name="Content Placeholder 2"/>
          <p:cNvSpPr>
            <a:spLocks noGrp="1"/>
          </p:cNvSpPr>
          <p:nvPr>
            <p:ph idx="1"/>
          </p:nvPr>
        </p:nvSpPr>
        <p:spPr/>
        <p:txBody>
          <a:bodyPr/>
          <a:lstStyle/>
          <a:p>
            <a:r>
              <a:rPr lang="en-US" dirty="0" smtClean="0"/>
              <a:t>Testimonials- advertisement of a muscular athlete using a product</a:t>
            </a:r>
          </a:p>
          <a:p>
            <a:r>
              <a:rPr lang="en-US" dirty="0" smtClean="0"/>
              <a:t>Plain Folks- Showing a before and after picture of a regular person who got into shape by using the product</a:t>
            </a:r>
          </a:p>
          <a:p>
            <a:r>
              <a:rPr lang="en-US" dirty="0" smtClean="0"/>
              <a:t>Bandwagon- Everyone is using this product, if you want to be in shape, you should to</a:t>
            </a:r>
          </a:p>
          <a:p>
            <a:r>
              <a:rPr lang="en-US" dirty="0" smtClean="0"/>
              <a:t>Fear- Advertisement of an out of shape person eating chips on the couch</a:t>
            </a:r>
            <a:r>
              <a:rPr lang="mr-IN" dirty="0" smtClean="0"/>
              <a:t>…</a:t>
            </a:r>
            <a:r>
              <a:rPr lang="en-US" dirty="0" smtClean="0"/>
              <a:t> “Don</a:t>
            </a:r>
            <a:r>
              <a:rPr lang="mr-IN" dirty="0" smtClean="0"/>
              <a:t>’</a:t>
            </a:r>
            <a:r>
              <a:rPr lang="en-US" dirty="0" smtClean="0"/>
              <a:t>t be this guy!”</a:t>
            </a:r>
          </a:p>
          <a:p>
            <a:endParaRPr lang="en-US" dirty="0" smtClean="0"/>
          </a:p>
          <a:p>
            <a:endParaRPr lang="en-US" dirty="0" smtClean="0"/>
          </a:p>
          <a:p>
            <a:endParaRPr lang="en-US" dirty="0"/>
          </a:p>
        </p:txBody>
      </p:sp>
    </p:spTree>
    <p:extLst>
      <p:ext uri="{BB962C8B-B14F-4D97-AF65-F5344CB8AC3E}">
        <p14:creationId xmlns:p14="http://schemas.microsoft.com/office/powerpoint/2010/main" val="1277482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a:t>
            </a:r>
            <a:endParaRPr lang="en-US" dirty="0"/>
          </a:p>
        </p:txBody>
      </p:sp>
      <p:sp>
        <p:nvSpPr>
          <p:cNvPr id="3" name="Content Placeholder 2"/>
          <p:cNvSpPr>
            <a:spLocks noGrp="1"/>
          </p:cNvSpPr>
          <p:nvPr>
            <p:ph idx="1"/>
          </p:nvPr>
        </p:nvSpPr>
        <p:spPr/>
        <p:txBody>
          <a:bodyPr/>
          <a:lstStyle/>
          <a:p>
            <a:r>
              <a:rPr lang="en-US" dirty="0" smtClean="0"/>
              <a:t>This type of propaganda has been very successful in terms of companies making money off of people who are less educated in fitness and want shortcuts or easier ways to get into shape</a:t>
            </a:r>
          </a:p>
          <a:p>
            <a:r>
              <a:rPr lang="en-US" dirty="0" smtClean="0"/>
              <a:t>This propaganda is less successful for educating people on proper fitness which takes dedicated, consistent effort over a period of time to gain results.  Relying on gimmicks or short cuts to get fit will leave you with less money and frustration</a:t>
            </a:r>
          </a:p>
          <a:p>
            <a:endParaRPr lang="en-US" dirty="0" smtClean="0"/>
          </a:p>
        </p:txBody>
      </p:sp>
    </p:spTree>
    <p:extLst>
      <p:ext uri="{BB962C8B-B14F-4D97-AF65-F5344CB8AC3E}">
        <p14:creationId xmlns:p14="http://schemas.microsoft.com/office/powerpoint/2010/main" val="629386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03342220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628</TotalTime>
  <Words>502</Words>
  <Application>Microsoft Macintosh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Gill Sans MT</vt:lpstr>
      <vt:lpstr>Mangal</vt:lpstr>
      <vt:lpstr>Arial</vt:lpstr>
      <vt:lpstr>Gallery</vt:lpstr>
      <vt:lpstr>Fitness propaganda </vt:lpstr>
      <vt:lpstr>The Situation</vt:lpstr>
      <vt:lpstr>The shake weight</vt:lpstr>
      <vt:lpstr>The vibrating belt</vt:lpstr>
      <vt:lpstr>Main Propaganda Techniques used in Advertisements</vt:lpstr>
      <vt:lpstr>Success</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Fitness Gimic propaganda</dc:title>
  <dc:creator>Microsoft Office User</dc:creator>
  <cp:lastModifiedBy>Microsoft Office User</cp:lastModifiedBy>
  <cp:revision>13</cp:revision>
  <dcterms:created xsi:type="dcterms:W3CDTF">2017-04-24T03:18:49Z</dcterms:created>
  <dcterms:modified xsi:type="dcterms:W3CDTF">2017-04-24T13:47:11Z</dcterms:modified>
</cp:coreProperties>
</file>