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73" r:id="rId8"/>
    <p:sldId id="275" r:id="rId9"/>
    <p:sldId id="268" r:id="rId10"/>
    <p:sldId id="270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>
        <p:scale>
          <a:sx n="70" d="100"/>
          <a:sy n="70" d="100"/>
        </p:scale>
        <p:origin x="-1560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71C9-4DB9-48C4-84F5-BA4B7E927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F19C1-1B73-46F5-A8A4-556FE5F74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DA6A-4648-47AE-982E-3E494BA4B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E78F4-647D-4EFB-8B12-B5733CCF0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A78E8-B87D-4C97-9519-A7A604750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0EFBC-FF9A-497E-A904-13A3E2C50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7D14-DF97-4E0D-A64D-3D7A4FC70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CC170-995C-4495-B100-451CCBC04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3256C-E5D9-4421-ACE5-DB202CA02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56F6B-FFB7-4850-A626-918DFECDF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F445B-0E23-43CA-96A7-DF93D2218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7E59726-2B36-46C5-A360-068848AE5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37" r:id="rId2"/>
    <p:sldLayoutId id="2147483846" r:id="rId3"/>
    <p:sldLayoutId id="2147483838" r:id="rId4"/>
    <p:sldLayoutId id="2147483847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438400"/>
            <a:ext cx="6477000" cy="35814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err="1"/>
              <a:t>Esci</a:t>
            </a:r>
            <a:r>
              <a:rPr lang="en-US" sz="1800" dirty="0"/>
              <a:t> 375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/>
              <a:t>Applications to Sustainable </a:t>
            </a:r>
            <a:r>
              <a:rPr lang="en-US" sz="1800" dirty="0" smtClean="0"/>
              <a:t>Development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/>
              <a:t>Team Members: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/>
              <a:t>Deborah Cal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/>
              <a:t>Raymond Edwards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/>
              <a:t>Travis </a:t>
            </a:r>
            <a:r>
              <a:rPr lang="en-US" sz="1800" dirty="0" err="1"/>
              <a:t>Garvais</a:t>
            </a:r>
            <a:endParaRPr lang="en-US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/>
              <a:t>Margaret Fitzgerald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/>
              <a:t>Margaret Stone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err="1"/>
              <a:t>Elida</a:t>
            </a:r>
            <a:r>
              <a:rPr lang="en-US" sz="1800" dirty="0"/>
              <a:t> </a:t>
            </a:r>
            <a:r>
              <a:rPr lang="en-US" sz="1800" dirty="0" err="1"/>
              <a:t>Tuyud</a:t>
            </a:r>
            <a:endParaRPr lang="en-US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800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 b="1"/>
              <a:t>Gardening &amp; Nutrition</a:t>
            </a:r>
            <a:br>
              <a:rPr sz="4000" b="1"/>
            </a:br>
            <a:r>
              <a:rPr sz="4000" b="1"/>
              <a:t>Faith Nazarene Primary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Followed the Curriculum</a:t>
            </a:r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smtClean="0"/>
              <a:t>Conclusion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4191000"/>
          </a:xfrm>
        </p:spPr>
        <p:txBody>
          <a:bodyPr/>
          <a:lstStyle/>
          <a:p>
            <a:pPr algn="ctr" eaLnBrk="1" hangingPunct="1"/>
            <a:r>
              <a:rPr lang="en-US" sz="2800" smtClean="0"/>
              <a:t>Joni Miller</a:t>
            </a:r>
          </a:p>
          <a:p>
            <a:pPr algn="ctr" eaLnBrk="1" hangingPunct="1"/>
            <a:r>
              <a:rPr lang="en-US" sz="2800" smtClean="0"/>
              <a:t>Mr.Urbina</a:t>
            </a:r>
          </a:p>
          <a:p>
            <a:pPr algn="ctr" eaLnBrk="1" hangingPunct="1"/>
            <a:r>
              <a:rPr lang="en-US" sz="2800" smtClean="0"/>
              <a:t>Mr. Valasquez </a:t>
            </a:r>
          </a:p>
          <a:p>
            <a:pPr algn="ctr" eaLnBrk="1" hangingPunct="1"/>
            <a:r>
              <a:rPr lang="en-US" sz="2800" smtClean="0"/>
              <a:t>Mr.Brandon</a:t>
            </a:r>
          </a:p>
          <a:p>
            <a:pPr algn="ctr" eaLnBrk="1" hangingPunct="1"/>
            <a:r>
              <a:rPr lang="en-US" sz="2800" smtClean="0"/>
              <a:t>Mr.Tuyud</a:t>
            </a:r>
          </a:p>
          <a:p>
            <a:pPr algn="ctr" eaLnBrk="1" hangingPunct="1"/>
            <a:r>
              <a:rPr lang="en-US" sz="2800" smtClean="0"/>
              <a:t>4-H organization</a:t>
            </a:r>
          </a:p>
          <a:p>
            <a:pPr algn="ctr" eaLnBrk="1" hangingPunct="1"/>
            <a:r>
              <a:rPr lang="en-US" sz="2800" smtClean="0"/>
              <a:t>Ms.Flowers</a:t>
            </a:r>
          </a:p>
          <a:p>
            <a:pPr algn="ctr" eaLnBrk="1" hangingPunct="1"/>
            <a:r>
              <a:rPr lang="en-US" sz="2800" smtClean="0"/>
              <a:t>Mr. Loague 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/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/>
              <a:t>Overview</a:t>
            </a:r>
            <a:r>
              <a:rPr/>
              <a:t> 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2209800" y="1295400"/>
            <a:ext cx="533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Background</a:t>
            </a:r>
          </a:p>
          <a:p>
            <a:pPr>
              <a:buFontTx/>
              <a:buChar char="•"/>
            </a:pPr>
            <a:r>
              <a:rPr lang="en-US" sz="2400"/>
              <a:t>Project Goals</a:t>
            </a:r>
          </a:p>
          <a:p>
            <a:pPr>
              <a:buFontTx/>
              <a:buChar char="•"/>
            </a:pPr>
            <a:r>
              <a:rPr lang="en-US" sz="2400"/>
              <a:t>Methods</a:t>
            </a:r>
          </a:p>
          <a:p>
            <a:pPr>
              <a:buFontTx/>
              <a:buChar char="•"/>
            </a:pPr>
            <a:r>
              <a:rPr lang="en-US" sz="2400"/>
              <a:t>Results</a:t>
            </a:r>
          </a:p>
          <a:p>
            <a:pPr>
              <a:buFontTx/>
              <a:buChar char="•"/>
            </a:pPr>
            <a:r>
              <a:rPr lang="en-US" sz="2400"/>
              <a:t>Recommendations</a:t>
            </a:r>
          </a:p>
          <a:p>
            <a:pPr>
              <a:buFontTx/>
              <a:buChar char="•"/>
            </a:pPr>
            <a:r>
              <a:rPr lang="en-US" sz="2400"/>
              <a:t>Conclusion</a:t>
            </a:r>
          </a:p>
          <a:p>
            <a:pPr>
              <a:buFontTx/>
              <a:buChar char="•"/>
            </a:pPr>
            <a:r>
              <a:rPr lang="en-US" sz="2400"/>
              <a:t>Acknowledgements</a:t>
            </a:r>
          </a:p>
          <a:p>
            <a:pPr>
              <a:buFontTx/>
              <a:buChar char="•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Nutrition Issues in Belize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Education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Gardening and Nutrition at Faith Nazarene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smtClean="0"/>
              <a:t>Background 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To teach nutrition in a way that serves students needs and at the same time is engaging and interesting to them</a:t>
            </a:r>
          </a:p>
          <a:p>
            <a:pPr lvl="2"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Create a garden that children can work and learn in 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Provide Faith Nazarene the foundation to teach future students about the importance and maintenance of gardening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/>
              <a:t>Project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 					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Lessons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Health and Fitness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Circulatory System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The Environmental Problems and The 3 R’s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Ecosystems and The Food Chain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Ecosystem Protection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Gardening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Garden Journal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Watering Cans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Jobs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Signs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Work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/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Tx/>
              <a:buNone/>
              <a:defRPr/>
            </a:pP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smtClean="0"/>
              <a:t>Methods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/>
              <a:t>Lesson Plans</a:t>
            </a:r>
          </a:p>
        </p:txBody>
      </p:sp>
      <p:pic>
        <p:nvPicPr>
          <p:cNvPr id="10243" name="Picture 6" descr="C:\Users\Mary\Desktop\margaret_making_watercan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1219200" y="5943600"/>
            <a:ext cx="6289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Margaret teaching the students how to make watering cans.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smtClean="0"/>
              <a:t>Final Results </a:t>
            </a:r>
            <a:endParaRPr b="1"/>
          </a:p>
        </p:txBody>
      </p:sp>
      <p:pic>
        <p:nvPicPr>
          <p:cNvPr id="11267" name="Picture 2" descr="H:\Project\cilant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447800"/>
            <a:ext cx="1371600" cy="5105400"/>
          </a:xfrm>
          <a:noFill/>
        </p:spPr>
      </p:pic>
      <p:pic>
        <p:nvPicPr>
          <p:cNvPr id="11268" name="Picture 3" descr="H:\Project\DSC04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426720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H:\Project\use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0"/>
            <a:ext cx="3048000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 descr="H:\Project\gpp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953000"/>
            <a:ext cx="65532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" descr="C:\Users\Mary\Desktop\IMG_2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191000"/>
            <a:ext cx="3048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pic>
        <p:nvPicPr>
          <p:cNvPr id="12291" name="Picture 4" descr="H:\Project\DSC048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04800"/>
            <a:ext cx="8534400" cy="6354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Nutrition and Gardening vs. Curriculum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Student Chores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Primary School Calendar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Communication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Garden Area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/>
              <a:t>Recommendations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721</TotalTime>
  <Words>144</Words>
  <Application>Microsoft Office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Wingdings 2</vt:lpstr>
      <vt:lpstr>Calibri</vt:lpstr>
      <vt:lpstr>Paper</vt:lpstr>
      <vt:lpstr>Gardening &amp; Nutrition Faith Nazarene Primary School</vt:lpstr>
      <vt:lpstr>Overview </vt:lpstr>
      <vt:lpstr>Background </vt:lpstr>
      <vt:lpstr>Project Goals</vt:lpstr>
      <vt:lpstr>Methods</vt:lpstr>
      <vt:lpstr>Lesson Plans</vt:lpstr>
      <vt:lpstr>Final Results </vt:lpstr>
      <vt:lpstr>Slide 8</vt:lpstr>
      <vt:lpstr>Recommendations</vt:lpstr>
      <vt:lpstr>Conclusion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etuyud</dc:creator>
  <cp:lastModifiedBy>Administrator</cp:lastModifiedBy>
  <cp:revision>33</cp:revision>
  <dcterms:created xsi:type="dcterms:W3CDTF">2010-04-12T14:44:50Z</dcterms:created>
  <dcterms:modified xsi:type="dcterms:W3CDTF">2011-04-21T15:59:52Z</dcterms:modified>
</cp:coreProperties>
</file>