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73" r:id="rId2"/>
    <p:sldId id="275" r:id="rId3"/>
    <p:sldId id="274" r:id="rId4"/>
    <p:sldId id="286" r:id="rId5"/>
    <p:sldId id="277" r:id="rId6"/>
    <p:sldId id="28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7D45C-B132-48A1-960F-03011C3C59A5}" type="datetimeFigureOut">
              <a:rPr lang="en-US" smtClean="0"/>
              <a:pPr/>
              <a:t>9/16/2009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41B2C-EF7E-41EB-B0E9-18A1C5CE4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F23AF-C83C-4F66-9CC5-924733BE1EB8}" type="datetimeFigureOut">
              <a:rPr lang="en-US" smtClean="0"/>
              <a:pPr/>
              <a:t>9/16/2009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81931-6653-4C6F-A260-DE5FF706B4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9/16/2009</a:t>
            </a:fld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9/16/2009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9/16/2009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9/16/2009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9/16/2009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9/16/2009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9/16/2009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9/16/2009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9/16/2009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9/16/2009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B487B6-9B14-42A6-86FE-EF48E4D61CF1}" type="datetimeFigureOut">
              <a:rPr lang="en-US" smtClean="0"/>
              <a:pPr/>
              <a:t>9/16/2009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fld id="{8DB487B6-9B14-42A6-86FE-EF48E4D61CF1}" type="datetimeFigureOut">
              <a:rPr lang="en-US" smtClean="0"/>
              <a:pPr/>
              <a:t>9/16/2009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D38EE52B-8516-40EE-9F7B-6CE75BA3213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Sept 14, 2009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Production Possibility Frontier (conclusion)</a:t>
            </a:r>
          </a:p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Trade and Comparative Advantage</a:t>
            </a:r>
          </a:p>
          <a:p>
            <a:pPr marL="571500" indent="-571500">
              <a:buFont typeface="+mj-lt"/>
              <a:buAutoNum type="romanU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353800" cy="896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David Ricardo  1772-1823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600200"/>
            <a:ext cx="3810000" cy="438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1676401"/>
            <a:ext cx="2719031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Paul Samuelson     </a:t>
            </a:r>
            <a:br>
              <a:rPr lang="en-US" dirty="0" smtClean="0"/>
            </a:br>
            <a:r>
              <a:rPr lang="en-US" dirty="0" smtClean="0"/>
              <a:t>1970 Nobel Prize in Economics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57400" y="6096000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 1915-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762000"/>
            <a:ext cx="4038600" cy="538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676400"/>
            <a:ext cx="3571875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Fletcher Christian </a:t>
            </a:r>
            <a:br>
              <a:rPr lang="en-US" dirty="0" smtClean="0"/>
            </a:br>
            <a:r>
              <a:rPr lang="en-US" dirty="0" smtClean="0"/>
              <a:t>(aka Clark Gable)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1928</TotalTime>
  <Words>23</Words>
  <Application>Microsoft Office PowerPoint</Application>
  <PresentationFormat>On-screen Show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Theme1</vt:lpstr>
      <vt:lpstr>Sept 14, 2009 </vt:lpstr>
      <vt:lpstr>Slide 2</vt:lpstr>
      <vt:lpstr>David Ricardo  1772-1823</vt:lpstr>
      <vt:lpstr>Paul Samuelson      1970 Nobel Prize in Economics</vt:lpstr>
      <vt:lpstr>Slide 5</vt:lpstr>
      <vt:lpstr>Fletcher Christian  (aka Clark Gable)</vt:lpstr>
    </vt:vector>
  </TitlesOfParts>
  <Company>University of Vermont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Economics?  From a famous economics student:</dc:title>
  <dc:creator>Art Woolf</dc:creator>
  <cp:lastModifiedBy>Art Woolf</cp:lastModifiedBy>
  <cp:revision>19</cp:revision>
  <dcterms:created xsi:type="dcterms:W3CDTF">2009-08-31T19:27:40Z</dcterms:created>
  <dcterms:modified xsi:type="dcterms:W3CDTF">2009-09-16T13:43:50Z</dcterms:modified>
</cp:coreProperties>
</file>