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3" r:id="rId2"/>
    <p:sldId id="275" r:id="rId3"/>
    <p:sldId id="274" r:id="rId4"/>
    <p:sldId id="286" r:id="rId5"/>
    <p:sldId id="277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7D45C-B132-48A1-960F-03011C3C59A5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41B2C-EF7E-41EB-B0E9-18A1C5CE4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F23AF-C83C-4F66-9CC5-924733BE1EB8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81931-6653-4C6F-A260-DE5FF706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8DB487B6-9B14-42A6-86FE-EF48E4D61CF1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Sept 14, 2009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Production Possibility Frontier (conclusion)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Trade and Comparative Advantage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53800" cy="896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Ricardo  1772-1823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00200"/>
            <a:ext cx="3810000" cy="438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76401"/>
            <a:ext cx="271903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Samuelson     </a:t>
            </a:r>
            <a:br>
              <a:rPr lang="en-US" dirty="0" smtClean="0"/>
            </a:br>
            <a:r>
              <a:rPr lang="en-US" dirty="0" smtClean="0"/>
              <a:t>1970 Nobel Prize in Economics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609600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1915-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40386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35718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Fletcher Christian </a:t>
            </a:r>
            <a:br>
              <a:rPr lang="en-US" dirty="0" smtClean="0"/>
            </a:br>
            <a:r>
              <a:rPr lang="en-US" dirty="0" smtClean="0"/>
              <a:t>(aka Clark Gable)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1928</TotalTime>
  <Words>23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Sept 14, 2009 </vt:lpstr>
      <vt:lpstr>Slide 2</vt:lpstr>
      <vt:lpstr>David Ricardo  1772-1823</vt:lpstr>
      <vt:lpstr>Paul Samuelson      1970 Nobel Prize in Economics</vt:lpstr>
      <vt:lpstr>Slide 5</vt:lpstr>
      <vt:lpstr>Fletcher Christian  (aka Clark Gable)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  From a famous economics student:</dc:title>
  <dc:creator>Art Woolf</dc:creator>
  <cp:lastModifiedBy>Art Woolf</cp:lastModifiedBy>
  <cp:revision>19</cp:revision>
  <dcterms:created xsi:type="dcterms:W3CDTF">2009-08-31T19:27:40Z</dcterms:created>
  <dcterms:modified xsi:type="dcterms:W3CDTF">2009-09-16T13:43:50Z</dcterms:modified>
</cp:coreProperties>
</file>