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2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0" autoAdjust="0"/>
  </p:normalViewPr>
  <p:slideViewPr>
    <p:cSldViewPr>
      <p:cViewPr varScale="1">
        <p:scale>
          <a:sx n="92" d="100"/>
          <a:sy n="92" d="100"/>
        </p:scale>
        <p:origin x="-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1E827-82FA-4A7A-A805-DD3EBF897699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B3E61-1D4C-4333-AE88-257A3A44AB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1D449791-FEF7-41DA-8FF8-34F5883C2C7B}" type="datetimeFigureOut">
              <a:rPr lang="en-US" smtClean="0"/>
              <a:pPr/>
              <a:t>12/9/2009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14D4711-8B88-462B-AD5C-D80D212EB4D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152400" y="304800"/>
            <a:ext cx="8229600" cy="4525963"/>
          </a:xfrm>
        </p:spPr>
        <p:txBody>
          <a:bodyPr/>
          <a:lstStyle/>
          <a:p>
            <a:pPr marL="971550" lvl="1" indent="-571500">
              <a:buClrTx/>
              <a:buSzPct val="100000"/>
              <a:buFont typeface="+mj-lt"/>
              <a:buAutoNum type="romanUcPeriod"/>
            </a:pPr>
            <a:r>
              <a:rPr lang="en-US" sz="2400" dirty="0" smtClean="0"/>
              <a:t>Assessment Instructions:  Sign and print your name on the cover sheet along with other information.  Answer questions on </a:t>
            </a:r>
            <a:r>
              <a:rPr lang="en-US" sz="2400" dirty="0" err="1" smtClean="0"/>
              <a:t>Scantron</a:t>
            </a:r>
            <a:r>
              <a:rPr lang="en-US" sz="2400" dirty="0" smtClean="0"/>
              <a:t> form and put your name on </a:t>
            </a:r>
            <a:r>
              <a:rPr lang="en-US" sz="2400" dirty="0" err="1" smtClean="0"/>
              <a:t>Scantron</a:t>
            </a:r>
            <a:r>
              <a:rPr lang="en-US" sz="2400" dirty="0" smtClean="0"/>
              <a:t>.  Write “</a:t>
            </a:r>
            <a:r>
              <a:rPr lang="en-US" sz="2400" dirty="0" err="1" smtClean="0"/>
              <a:t>Scantron</a:t>
            </a:r>
            <a:r>
              <a:rPr lang="en-US" sz="2400" dirty="0" smtClean="0"/>
              <a:t>” where it says “Subject”.  You do not need to put your ID number.  </a:t>
            </a:r>
          </a:p>
          <a:p>
            <a:pPr marL="971550" lvl="1" indent="-571500">
              <a:buClrTx/>
              <a:buSzPct val="100000"/>
              <a:buFont typeface="+mj-lt"/>
              <a:buAutoNum type="romanUcPeriod"/>
            </a:pPr>
            <a:r>
              <a:rPr lang="en-US" sz="2400" dirty="0" smtClean="0"/>
              <a:t>Evaluation Instructions:  </a:t>
            </a:r>
            <a:r>
              <a:rPr lang="en-US" sz="2400" dirty="0" smtClean="0"/>
              <a:t>Do not put your name on any sheet.  </a:t>
            </a:r>
            <a:r>
              <a:rPr lang="en-US" sz="2400" dirty="0" smtClean="0"/>
              <a:t>Answer the 4 qualitative questions on the white sheet of paper.  On the reverse side are 12 questions.  Answer those on the second </a:t>
            </a:r>
            <a:r>
              <a:rPr lang="en-US" sz="2400" dirty="0" err="1" smtClean="0"/>
              <a:t>Scantron</a:t>
            </a:r>
            <a:r>
              <a:rPr lang="en-US" sz="2400" dirty="0" smtClean="0"/>
              <a:t>.  Write “Evaluation” where is says “Subject.”  Do NOT put your name or ID on that </a:t>
            </a:r>
            <a:r>
              <a:rPr lang="en-US" sz="2400" dirty="0" err="1" smtClean="0"/>
              <a:t>Scantron</a:t>
            </a:r>
            <a:r>
              <a:rPr lang="en-US" sz="2400" dirty="0" smtClean="0"/>
              <a:t>.  For question 29, fill in “a” to identify this course.</a:t>
            </a:r>
          </a:p>
          <a:p>
            <a:pPr marL="971550" lvl="1" indent="-571500">
              <a:buClrTx/>
              <a:buSzPct val="100000"/>
              <a:buFont typeface="+mj-lt"/>
              <a:buAutoNum type="romanUcPeriod"/>
            </a:pPr>
            <a:r>
              <a:rPr lang="en-US" sz="2400" dirty="0" smtClean="0"/>
              <a:t>Return all sheets in separate stacks at end of class.  </a:t>
            </a:r>
            <a:r>
              <a:rPr lang="en-US" sz="2400" dirty="0" smtClean="0"/>
              <a:t>Assessments on table at left side of room, Evaluations on table in front.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60960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971550" lvl="1" indent="-571500">
              <a:buClrTx/>
              <a:buSzPct val="100000"/>
              <a:buNone/>
            </a:pPr>
            <a:r>
              <a:rPr lang="en-US" b="1" dirty="0" smtClean="0"/>
              <a:t>Schedule:  </a:t>
            </a:r>
          </a:p>
          <a:p>
            <a:pPr marL="971550" lvl="1" indent="-571500">
              <a:buClrTx/>
              <a:buSzPct val="100000"/>
              <a:buNone/>
            </a:pPr>
            <a:r>
              <a:rPr lang="en-US" b="1" dirty="0" smtClean="0"/>
              <a:t>12/7  Ch 16</a:t>
            </a:r>
          </a:p>
          <a:p>
            <a:pPr marL="971550" lvl="1" indent="-571500">
              <a:buClrTx/>
              <a:buSzPct val="100000"/>
              <a:buNone/>
            </a:pPr>
            <a:r>
              <a:rPr lang="en-US" b="1" dirty="0" smtClean="0"/>
              <a:t>12/9   1. Econ Dept Assessment—20 multiple choice questions (counts as 1 30 point </a:t>
            </a:r>
            <a:r>
              <a:rPr lang="en-US" b="1" dirty="0" err="1" smtClean="0"/>
              <a:t>Aplia</a:t>
            </a:r>
            <a:r>
              <a:rPr lang="en-US" b="1" dirty="0" smtClean="0"/>
              <a:t> assignment)</a:t>
            </a:r>
          </a:p>
          <a:p>
            <a:pPr marL="971550" lvl="1" indent="-571500">
              <a:buClrTx/>
              <a:buSzPct val="100000"/>
              <a:buNone/>
            </a:pPr>
            <a:r>
              <a:rPr lang="en-US" b="1" dirty="0" smtClean="0"/>
              <a:t>	2.  Course Evaluation</a:t>
            </a:r>
          </a:p>
          <a:p>
            <a:pPr marL="971550" lvl="1" indent="-571500">
              <a:buClrTx/>
              <a:buSzPct val="100000"/>
              <a:buNone/>
            </a:pPr>
            <a:r>
              <a:rPr lang="en-US" b="1" dirty="0" smtClean="0"/>
              <a:t>	3.  Course  Conclusion</a:t>
            </a:r>
          </a:p>
          <a:p>
            <a:pPr marL="971550" lvl="1" indent="-571500">
              <a:buClrTx/>
              <a:buSzPct val="100000"/>
              <a:buNone/>
            </a:pPr>
            <a:endParaRPr lang="en-US" b="1" dirty="0" smtClean="0"/>
          </a:p>
          <a:p>
            <a:pPr marL="971550" lvl="1" indent="-571500">
              <a:buClrTx/>
              <a:buSzPct val="100000"/>
              <a:buNone/>
            </a:pPr>
            <a:endParaRPr lang="en-US" b="1" dirty="0" smtClean="0"/>
          </a:p>
          <a:p>
            <a:pPr marL="971550" lvl="1" indent="-571500">
              <a:buClrTx/>
              <a:buSzPct val="100000"/>
              <a:buNone/>
            </a:pPr>
            <a:r>
              <a:rPr lang="en-US" b="1" dirty="0" smtClean="0"/>
              <a:t>Exam information:</a:t>
            </a:r>
          </a:p>
          <a:p>
            <a:pPr marL="971550" lvl="1" indent="-571500">
              <a:buClrTx/>
              <a:buSzPct val="100000"/>
              <a:buNone/>
            </a:pPr>
            <a:r>
              <a:rPr lang="en-US" dirty="0" smtClean="0"/>
              <a:t>Ch 1-13, 15, 16   2/3 of questions since last exam, 1/3 on first 2/3 of course; 60 questions</a:t>
            </a:r>
          </a:p>
          <a:p>
            <a:pPr marL="971550" lvl="1" indent="-571500">
              <a:buClrTx/>
              <a:buSzPct val="100000"/>
              <a:buNone/>
            </a:pPr>
            <a:r>
              <a:rPr lang="en-US" dirty="0" smtClean="0"/>
              <a:t>Office hours Friday and Monday</a:t>
            </a:r>
          </a:p>
          <a:p>
            <a:pPr marL="971550" lvl="1" indent="-571500">
              <a:buClrTx/>
              <a:buSzPct val="100000"/>
              <a:buNone/>
            </a:pPr>
            <a:r>
              <a:rPr lang="en-US" dirty="0" smtClean="0"/>
              <a:t>Exam is  Tuesday 12/15   3:30 – 5:00 301 Williams</a:t>
            </a:r>
          </a:p>
          <a:p>
            <a:pPr marL="971550" lvl="1" indent="-571500">
              <a:buClrTx/>
              <a:buSzPct val="10000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1128</TotalTime>
  <Words>172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Exports 2008</dc:title>
  <dc:creator>Art Woolf</dc:creator>
  <cp:lastModifiedBy>Art Woolf</cp:lastModifiedBy>
  <cp:revision>28</cp:revision>
  <dcterms:created xsi:type="dcterms:W3CDTF">2009-11-16T13:17:58Z</dcterms:created>
  <dcterms:modified xsi:type="dcterms:W3CDTF">2009-12-09T13:56:03Z</dcterms:modified>
</cp:coreProperties>
</file>