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76" r:id="rId3"/>
    <p:sldId id="281" r:id="rId4"/>
    <p:sldId id="278" r:id="rId5"/>
    <p:sldId id="277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92" d="100"/>
          <a:sy n="92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E827-82FA-4A7A-A805-DD3EBF897699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B3E61-1D4C-4333-AE88-257A3A44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B3E61-1D4C-4333-AE88-257A3A44AB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1D449791-FEF7-41DA-8FF8-34F5883C2C7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334962"/>
          </a:xfrm>
        </p:spPr>
        <p:txBody>
          <a:bodyPr/>
          <a:lstStyle/>
          <a:p>
            <a:r>
              <a:rPr lang="en-US" sz="2000" dirty="0" smtClean="0"/>
              <a:t>Dec </a:t>
            </a:r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Using </a:t>
            </a:r>
            <a:r>
              <a:rPr lang="en-US" dirty="0" smtClean="0"/>
              <a:t>Monetary and Fiscal </a:t>
            </a:r>
            <a:r>
              <a:rPr lang="en-US" dirty="0" smtClean="0"/>
              <a:t>Policy</a:t>
            </a:r>
            <a:endParaRPr lang="en-US" dirty="0" smtClean="0"/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Active Policy</a:t>
            </a:r>
          </a:p>
          <a:p>
            <a:pPr marL="1371600" lvl="2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Pro</a:t>
            </a:r>
          </a:p>
          <a:p>
            <a:pPr marL="1371600" lvl="2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Con</a:t>
            </a:r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Automatic Stabilizers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Schedule:  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12/7  </a:t>
            </a:r>
            <a:r>
              <a:rPr lang="en-US" b="1" dirty="0" smtClean="0"/>
              <a:t>Ch 16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12/9   1. Econ Dept Assessment—20 multiple choice questions (counts as 1 30 point </a:t>
            </a:r>
            <a:r>
              <a:rPr lang="en-US" b="1" dirty="0" err="1" smtClean="0"/>
              <a:t>Aplia</a:t>
            </a:r>
            <a:r>
              <a:rPr lang="en-US" b="1" dirty="0" smtClean="0"/>
              <a:t> assignment)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	2.  Course Evaluation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	3.  Course  Conclusion</a:t>
            </a:r>
          </a:p>
          <a:p>
            <a:pPr marL="971550" lvl="1" indent="-571500">
              <a:buClrTx/>
              <a:buSzPct val="100000"/>
              <a:buNone/>
            </a:pPr>
            <a:endParaRPr lang="en-US" b="1" dirty="0" smtClean="0"/>
          </a:p>
          <a:p>
            <a:pPr marL="971550" lvl="1" indent="-571500">
              <a:buClrTx/>
              <a:buSzPct val="100000"/>
              <a:buNone/>
            </a:pPr>
            <a:endParaRPr lang="en-US" b="1" dirty="0" smtClean="0"/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Exam information: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Ch 1-13, 15, 16   2/3 of questions since last exam, 1/3 on first 2/3 of course; 60 </a:t>
            </a:r>
            <a:r>
              <a:rPr lang="en-US" dirty="0" smtClean="0"/>
              <a:t>questions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Office hours Friday and Monday</a:t>
            </a:r>
            <a:endParaRPr lang="en-US" dirty="0" smtClean="0"/>
          </a:p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Exam is  Tuesday 12/15   3:30 – 5:00 301 Williams</a:t>
            </a:r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601075" cy="50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752600"/>
          </a:xfrm>
        </p:spPr>
        <p:txBody>
          <a:bodyPr/>
          <a:lstStyle/>
          <a:p>
            <a:r>
              <a:rPr lang="en-US" sz="3600" dirty="0" smtClean="0"/>
              <a:t>It’s Hard to Spend $787 Billion:</a:t>
            </a:r>
            <a:br>
              <a:rPr lang="en-US" sz="3600" dirty="0" smtClean="0"/>
            </a:br>
            <a:r>
              <a:rPr lang="en-US" sz="3200" dirty="0" smtClean="0"/>
              <a:t>Federal Stimulus Spending as of Nov 1</a:t>
            </a:r>
            <a:br>
              <a:rPr lang="en-US" sz="3200" dirty="0" smtClean="0"/>
            </a:br>
            <a:r>
              <a:rPr lang="en-US" sz="1800" dirty="0" smtClean="0"/>
              <a:t>(note:  stimulus bill was passed in February)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611563"/>
          </a:xfrm>
        </p:spPr>
        <p:txBody>
          <a:bodyPr/>
          <a:lstStyle/>
          <a:p>
            <a:r>
              <a:rPr lang="en-US" dirty="0" smtClean="0"/>
              <a:t>$141 b spent</a:t>
            </a:r>
          </a:p>
          <a:p>
            <a:r>
              <a:rPr lang="en-US" dirty="0" smtClean="0"/>
              <a:t>$158 b committed, not spent</a:t>
            </a:r>
          </a:p>
          <a:p>
            <a:r>
              <a:rPr lang="en-US" dirty="0" smtClean="0"/>
              <a:t>$281 b remaining</a:t>
            </a:r>
          </a:p>
          <a:p>
            <a:r>
              <a:rPr lang="en-US" dirty="0" smtClean="0"/>
              <a:t>$84 b in tax cuts paid</a:t>
            </a:r>
          </a:p>
          <a:p>
            <a:r>
              <a:rPr lang="en-US" dirty="0" smtClean="0"/>
              <a:t>$128 b in tax cuts to be paid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943600" cy="56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 as Automatic Stabilizers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000125"/>
            <a:ext cx="5524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 smtClean="0"/>
              <a:t>Run Problems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90600" y="3810000"/>
            <a:ext cx="701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1119</TotalTime>
  <Words>83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Theme1</vt:lpstr>
      <vt:lpstr>Dec 7</vt:lpstr>
      <vt:lpstr>Slide 2</vt:lpstr>
      <vt:lpstr>Slide 3</vt:lpstr>
      <vt:lpstr>It’s Hard to Spend $787 Billion: Federal Stimulus Spending as of Nov 1 (note:  stimulus bill was passed in February)</vt:lpstr>
      <vt:lpstr>Taxes as Automatic Stabilizers</vt:lpstr>
      <vt:lpstr>Slide 6</vt:lpstr>
      <vt:lpstr>Long Run Problems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Exports 2008</dc:title>
  <dc:creator>Art Woolf</dc:creator>
  <cp:lastModifiedBy>Art Woolf</cp:lastModifiedBy>
  <cp:revision>26</cp:revision>
  <dcterms:created xsi:type="dcterms:W3CDTF">2009-11-16T13:17:58Z</dcterms:created>
  <dcterms:modified xsi:type="dcterms:W3CDTF">2009-12-07T16:32:39Z</dcterms:modified>
</cp:coreProperties>
</file>