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72" r:id="rId2"/>
    <p:sldId id="276" r:id="rId3"/>
    <p:sldId id="27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30" autoAdjust="0"/>
  </p:normalViewPr>
  <p:slideViewPr>
    <p:cSldViewPr>
      <p:cViewPr varScale="1">
        <p:scale>
          <a:sx n="92" d="100"/>
          <a:sy n="92" d="100"/>
        </p:scale>
        <p:origin x="-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CPI</c:v>
                </c:pt>
              </c:strCache>
            </c:strRef>
          </c:tx>
          <c:cat>
            <c:numRef>
              <c:f>Sheet1!$A$2:$A$128</c:f>
              <c:numCache>
                <c:formatCode>General</c:formatCode>
                <c:ptCount val="127"/>
                <c:pt idx="0">
                  <c:v>1774</c:v>
                </c:pt>
                <c:pt idx="1">
                  <c:v>1775</c:v>
                </c:pt>
                <c:pt idx="2">
                  <c:v>1776</c:v>
                </c:pt>
                <c:pt idx="3">
                  <c:v>1777</c:v>
                </c:pt>
                <c:pt idx="4">
                  <c:v>1778</c:v>
                </c:pt>
                <c:pt idx="5">
                  <c:v>1779</c:v>
                </c:pt>
                <c:pt idx="6">
                  <c:v>1780</c:v>
                </c:pt>
                <c:pt idx="7">
                  <c:v>1781</c:v>
                </c:pt>
                <c:pt idx="8">
                  <c:v>1782</c:v>
                </c:pt>
                <c:pt idx="9">
                  <c:v>1783</c:v>
                </c:pt>
                <c:pt idx="10">
                  <c:v>1784</c:v>
                </c:pt>
                <c:pt idx="11">
                  <c:v>1785</c:v>
                </c:pt>
                <c:pt idx="12">
                  <c:v>1786</c:v>
                </c:pt>
                <c:pt idx="13">
                  <c:v>1787</c:v>
                </c:pt>
                <c:pt idx="14">
                  <c:v>1788</c:v>
                </c:pt>
                <c:pt idx="15">
                  <c:v>1789</c:v>
                </c:pt>
                <c:pt idx="16">
                  <c:v>1790</c:v>
                </c:pt>
                <c:pt idx="17">
                  <c:v>1791</c:v>
                </c:pt>
                <c:pt idx="18">
                  <c:v>1792</c:v>
                </c:pt>
                <c:pt idx="19">
                  <c:v>1793</c:v>
                </c:pt>
                <c:pt idx="20">
                  <c:v>1794</c:v>
                </c:pt>
                <c:pt idx="21">
                  <c:v>1795</c:v>
                </c:pt>
                <c:pt idx="22">
                  <c:v>1796</c:v>
                </c:pt>
                <c:pt idx="23">
                  <c:v>1797</c:v>
                </c:pt>
                <c:pt idx="24">
                  <c:v>1798</c:v>
                </c:pt>
                <c:pt idx="25">
                  <c:v>1799</c:v>
                </c:pt>
                <c:pt idx="26">
                  <c:v>1800</c:v>
                </c:pt>
                <c:pt idx="27">
                  <c:v>1801</c:v>
                </c:pt>
                <c:pt idx="28">
                  <c:v>1802</c:v>
                </c:pt>
                <c:pt idx="29">
                  <c:v>1803</c:v>
                </c:pt>
                <c:pt idx="30">
                  <c:v>1804</c:v>
                </c:pt>
                <c:pt idx="31">
                  <c:v>1805</c:v>
                </c:pt>
                <c:pt idx="32">
                  <c:v>1806</c:v>
                </c:pt>
                <c:pt idx="33">
                  <c:v>1807</c:v>
                </c:pt>
                <c:pt idx="34">
                  <c:v>1808</c:v>
                </c:pt>
                <c:pt idx="35">
                  <c:v>1809</c:v>
                </c:pt>
                <c:pt idx="36">
                  <c:v>1810</c:v>
                </c:pt>
                <c:pt idx="37">
                  <c:v>1811</c:v>
                </c:pt>
                <c:pt idx="38">
                  <c:v>1812</c:v>
                </c:pt>
                <c:pt idx="39">
                  <c:v>1813</c:v>
                </c:pt>
                <c:pt idx="40">
                  <c:v>1814</c:v>
                </c:pt>
                <c:pt idx="41">
                  <c:v>1815</c:v>
                </c:pt>
                <c:pt idx="42">
                  <c:v>1816</c:v>
                </c:pt>
                <c:pt idx="43">
                  <c:v>1817</c:v>
                </c:pt>
                <c:pt idx="44">
                  <c:v>1818</c:v>
                </c:pt>
                <c:pt idx="45">
                  <c:v>1819</c:v>
                </c:pt>
                <c:pt idx="46">
                  <c:v>1820</c:v>
                </c:pt>
                <c:pt idx="47">
                  <c:v>1821</c:v>
                </c:pt>
                <c:pt idx="48">
                  <c:v>1822</c:v>
                </c:pt>
                <c:pt idx="49">
                  <c:v>1823</c:v>
                </c:pt>
                <c:pt idx="50">
                  <c:v>1824</c:v>
                </c:pt>
                <c:pt idx="51">
                  <c:v>1825</c:v>
                </c:pt>
                <c:pt idx="52">
                  <c:v>1826</c:v>
                </c:pt>
                <c:pt idx="53">
                  <c:v>1827</c:v>
                </c:pt>
                <c:pt idx="54">
                  <c:v>1828</c:v>
                </c:pt>
                <c:pt idx="55">
                  <c:v>1829</c:v>
                </c:pt>
                <c:pt idx="56">
                  <c:v>1830</c:v>
                </c:pt>
                <c:pt idx="57">
                  <c:v>1831</c:v>
                </c:pt>
                <c:pt idx="58">
                  <c:v>1832</c:v>
                </c:pt>
                <c:pt idx="59">
                  <c:v>1833</c:v>
                </c:pt>
                <c:pt idx="60">
                  <c:v>1834</c:v>
                </c:pt>
                <c:pt idx="61">
                  <c:v>1835</c:v>
                </c:pt>
                <c:pt idx="62">
                  <c:v>1836</c:v>
                </c:pt>
                <c:pt idx="63">
                  <c:v>1837</c:v>
                </c:pt>
                <c:pt idx="64">
                  <c:v>1838</c:v>
                </c:pt>
                <c:pt idx="65">
                  <c:v>1839</c:v>
                </c:pt>
                <c:pt idx="66">
                  <c:v>1840</c:v>
                </c:pt>
                <c:pt idx="67">
                  <c:v>1841</c:v>
                </c:pt>
                <c:pt idx="68">
                  <c:v>1842</c:v>
                </c:pt>
                <c:pt idx="69">
                  <c:v>1843</c:v>
                </c:pt>
                <c:pt idx="70">
                  <c:v>1844</c:v>
                </c:pt>
                <c:pt idx="71">
                  <c:v>1845</c:v>
                </c:pt>
                <c:pt idx="72">
                  <c:v>1846</c:v>
                </c:pt>
                <c:pt idx="73">
                  <c:v>1847</c:v>
                </c:pt>
                <c:pt idx="74">
                  <c:v>1848</c:v>
                </c:pt>
                <c:pt idx="75">
                  <c:v>1849</c:v>
                </c:pt>
                <c:pt idx="76">
                  <c:v>1850</c:v>
                </c:pt>
                <c:pt idx="77">
                  <c:v>1851</c:v>
                </c:pt>
                <c:pt idx="78">
                  <c:v>1852</c:v>
                </c:pt>
                <c:pt idx="79">
                  <c:v>1853</c:v>
                </c:pt>
                <c:pt idx="80">
                  <c:v>1854</c:v>
                </c:pt>
                <c:pt idx="81">
                  <c:v>1855</c:v>
                </c:pt>
                <c:pt idx="82">
                  <c:v>1856</c:v>
                </c:pt>
                <c:pt idx="83">
                  <c:v>1857</c:v>
                </c:pt>
                <c:pt idx="84">
                  <c:v>1858</c:v>
                </c:pt>
                <c:pt idx="85">
                  <c:v>1859</c:v>
                </c:pt>
                <c:pt idx="86">
                  <c:v>1860</c:v>
                </c:pt>
                <c:pt idx="87">
                  <c:v>1861</c:v>
                </c:pt>
                <c:pt idx="88">
                  <c:v>1862</c:v>
                </c:pt>
                <c:pt idx="89">
                  <c:v>1863</c:v>
                </c:pt>
                <c:pt idx="90">
                  <c:v>1864</c:v>
                </c:pt>
                <c:pt idx="91">
                  <c:v>1865</c:v>
                </c:pt>
                <c:pt idx="92">
                  <c:v>1866</c:v>
                </c:pt>
                <c:pt idx="93">
                  <c:v>1867</c:v>
                </c:pt>
                <c:pt idx="94">
                  <c:v>1868</c:v>
                </c:pt>
                <c:pt idx="95">
                  <c:v>1869</c:v>
                </c:pt>
                <c:pt idx="96">
                  <c:v>1870</c:v>
                </c:pt>
                <c:pt idx="97">
                  <c:v>1871</c:v>
                </c:pt>
                <c:pt idx="98">
                  <c:v>1872</c:v>
                </c:pt>
                <c:pt idx="99">
                  <c:v>1873</c:v>
                </c:pt>
                <c:pt idx="100">
                  <c:v>1874</c:v>
                </c:pt>
                <c:pt idx="101">
                  <c:v>1875</c:v>
                </c:pt>
                <c:pt idx="102">
                  <c:v>1876</c:v>
                </c:pt>
                <c:pt idx="103">
                  <c:v>1877</c:v>
                </c:pt>
                <c:pt idx="104">
                  <c:v>1878</c:v>
                </c:pt>
                <c:pt idx="105">
                  <c:v>1879</c:v>
                </c:pt>
                <c:pt idx="106">
                  <c:v>1880</c:v>
                </c:pt>
                <c:pt idx="107">
                  <c:v>1881</c:v>
                </c:pt>
                <c:pt idx="108">
                  <c:v>1882</c:v>
                </c:pt>
                <c:pt idx="109">
                  <c:v>1883</c:v>
                </c:pt>
                <c:pt idx="110">
                  <c:v>1884</c:v>
                </c:pt>
                <c:pt idx="111">
                  <c:v>1885</c:v>
                </c:pt>
                <c:pt idx="112">
                  <c:v>1886</c:v>
                </c:pt>
                <c:pt idx="113">
                  <c:v>1887</c:v>
                </c:pt>
                <c:pt idx="114">
                  <c:v>1888</c:v>
                </c:pt>
                <c:pt idx="115">
                  <c:v>1889</c:v>
                </c:pt>
                <c:pt idx="116">
                  <c:v>1890</c:v>
                </c:pt>
                <c:pt idx="117">
                  <c:v>1891</c:v>
                </c:pt>
                <c:pt idx="118">
                  <c:v>1892</c:v>
                </c:pt>
                <c:pt idx="119">
                  <c:v>1893</c:v>
                </c:pt>
                <c:pt idx="120">
                  <c:v>1894</c:v>
                </c:pt>
                <c:pt idx="121">
                  <c:v>1895</c:v>
                </c:pt>
                <c:pt idx="122">
                  <c:v>1896</c:v>
                </c:pt>
                <c:pt idx="123">
                  <c:v>1897</c:v>
                </c:pt>
                <c:pt idx="124">
                  <c:v>1898</c:v>
                </c:pt>
                <c:pt idx="125">
                  <c:v>1899</c:v>
                </c:pt>
                <c:pt idx="126">
                  <c:v>1900</c:v>
                </c:pt>
              </c:numCache>
            </c:numRef>
          </c:cat>
          <c:val>
            <c:numRef>
              <c:f>Sheet1!$B$2:$B$128</c:f>
              <c:numCache>
                <c:formatCode>General</c:formatCode>
                <c:ptCount val="127"/>
                <c:pt idx="0">
                  <c:v>96.068796068796019</c:v>
                </c:pt>
                <c:pt idx="1">
                  <c:v>91.031941031941031</c:v>
                </c:pt>
                <c:pt idx="2">
                  <c:v>103.93120393120407</c:v>
                </c:pt>
                <c:pt idx="3">
                  <c:v>126.6584766584765</c:v>
                </c:pt>
                <c:pt idx="4">
                  <c:v>164.37346437346437</c:v>
                </c:pt>
                <c:pt idx="5">
                  <c:v>145.45454545454538</c:v>
                </c:pt>
                <c:pt idx="6">
                  <c:v>163.26781326781318</c:v>
                </c:pt>
                <c:pt idx="7">
                  <c:v>131.6953316953317</c:v>
                </c:pt>
                <c:pt idx="8">
                  <c:v>144.47174447174442</c:v>
                </c:pt>
                <c:pt idx="9">
                  <c:v>126.6584766584765</c:v>
                </c:pt>
                <c:pt idx="10">
                  <c:v>121.74447174447174</c:v>
                </c:pt>
                <c:pt idx="11">
                  <c:v>115.84766584766589</c:v>
                </c:pt>
                <c:pt idx="12">
                  <c:v>112.89926289926289</c:v>
                </c:pt>
                <c:pt idx="13">
                  <c:v>110.81081081081078</c:v>
                </c:pt>
                <c:pt idx="14">
                  <c:v>105.8968058968058</c:v>
                </c:pt>
                <c:pt idx="15">
                  <c:v>104.91400491400489</c:v>
                </c:pt>
                <c:pt idx="16">
                  <c:v>108.84520884520883</c:v>
                </c:pt>
                <c:pt idx="17">
                  <c:v>111.79361179361177</c:v>
                </c:pt>
                <c:pt idx="18">
                  <c:v>113.88206388206385</c:v>
                </c:pt>
                <c:pt idx="19">
                  <c:v>117.8132678132678</c:v>
                </c:pt>
                <c:pt idx="20">
                  <c:v>130.71253071253071</c:v>
                </c:pt>
                <c:pt idx="21">
                  <c:v>149.50859950859964</c:v>
                </c:pt>
                <c:pt idx="22">
                  <c:v>157.37100737100741</c:v>
                </c:pt>
                <c:pt idx="23">
                  <c:v>151.47420147420138</c:v>
                </c:pt>
                <c:pt idx="24">
                  <c:v>146.43734643734663</c:v>
                </c:pt>
                <c:pt idx="25">
                  <c:v>146.43734643734663</c:v>
                </c:pt>
                <c:pt idx="26">
                  <c:v>149.50859950859964</c:v>
                </c:pt>
                <c:pt idx="27">
                  <c:v>151.47420147420138</c:v>
                </c:pt>
                <c:pt idx="28">
                  <c:v>127.64127764127777</c:v>
                </c:pt>
                <c:pt idx="29">
                  <c:v>134.64373464373458</c:v>
                </c:pt>
                <c:pt idx="30">
                  <c:v>140.54054054054052</c:v>
                </c:pt>
                <c:pt idx="31">
                  <c:v>139.55773955773986</c:v>
                </c:pt>
                <c:pt idx="32">
                  <c:v>145.45454545454538</c:v>
                </c:pt>
                <c:pt idx="33">
                  <c:v>137.59213759213773</c:v>
                </c:pt>
                <c:pt idx="34">
                  <c:v>149.50859950859964</c:v>
                </c:pt>
                <c:pt idx="35">
                  <c:v>146.43734643734663</c:v>
                </c:pt>
                <c:pt idx="36">
                  <c:v>146.43734643734663</c:v>
                </c:pt>
                <c:pt idx="37">
                  <c:v>156.38820638820673</c:v>
                </c:pt>
                <c:pt idx="38">
                  <c:v>158.3538083538084</c:v>
                </c:pt>
                <c:pt idx="39">
                  <c:v>190.04914004913999</c:v>
                </c:pt>
                <c:pt idx="40">
                  <c:v>208.84520884520884</c:v>
                </c:pt>
                <c:pt idx="41">
                  <c:v>183.169533169533</c:v>
                </c:pt>
                <c:pt idx="42">
                  <c:v>167.3218673218673</c:v>
                </c:pt>
                <c:pt idx="43">
                  <c:v>158.3538083538084</c:v>
                </c:pt>
                <c:pt idx="44">
                  <c:v>151.47420147420138</c:v>
                </c:pt>
                <c:pt idx="45">
                  <c:v>151.47420147420138</c:v>
                </c:pt>
                <c:pt idx="46">
                  <c:v>139.55773955773986</c:v>
                </c:pt>
                <c:pt idx="47">
                  <c:v>134.64373464373458</c:v>
                </c:pt>
                <c:pt idx="48">
                  <c:v>139.55773955773986</c:v>
                </c:pt>
                <c:pt idx="49">
                  <c:v>124.6928746928746</c:v>
                </c:pt>
                <c:pt idx="50">
                  <c:v>114.86486486486484</c:v>
                </c:pt>
                <c:pt idx="51">
                  <c:v>117.8132678132678</c:v>
                </c:pt>
                <c:pt idx="52">
                  <c:v>117.8132678132678</c:v>
                </c:pt>
                <c:pt idx="53">
                  <c:v>118.79606879606878</c:v>
                </c:pt>
                <c:pt idx="54">
                  <c:v>112.89926289926289</c:v>
                </c:pt>
                <c:pt idx="55">
                  <c:v>110.81081081081078</c:v>
                </c:pt>
                <c:pt idx="56">
                  <c:v>109.82800982800975</c:v>
                </c:pt>
                <c:pt idx="57">
                  <c:v>102.94840294840296</c:v>
                </c:pt>
                <c:pt idx="58">
                  <c:v>101.96560196560196</c:v>
                </c:pt>
                <c:pt idx="59">
                  <c:v>100</c:v>
                </c:pt>
                <c:pt idx="60">
                  <c:v>101.96560196560196</c:v>
                </c:pt>
                <c:pt idx="61">
                  <c:v>104.91400491400489</c:v>
                </c:pt>
                <c:pt idx="62">
                  <c:v>110.81081081081078</c:v>
                </c:pt>
                <c:pt idx="63">
                  <c:v>113.88206388206385</c:v>
                </c:pt>
                <c:pt idx="64">
                  <c:v>110.81081081081078</c:v>
                </c:pt>
                <c:pt idx="65">
                  <c:v>110.81081081081078</c:v>
                </c:pt>
                <c:pt idx="66">
                  <c:v>102.94840294840296</c:v>
                </c:pt>
                <c:pt idx="67">
                  <c:v>103.93120393120407</c:v>
                </c:pt>
                <c:pt idx="68">
                  <c:v>97.051597051597042</c:v>
                </c:pt>
                <c:pt idx="69">
                  <c:v>88.083538083538059</c:v>
                </c:pt>
                <c:pt idx="70">
                  <c:v>89.066339066339069</c:v>
                </c:pt>
                <c:pt idx="71">
                  <c:v>90.049140049140135</c:v>
                </c:pt>
                <c:pt idx="72">
                  <c:v>91.031941031941031</c:v>
                </c:pt>
                <c:pt idx="73">
                  <c:v>98.034398034398009</c:v>
                </c:pt>
                <c:pt idx="74">
                  <c:v>93.980343980344074</c:v>
                </c:pt>
                <c:pt idx="75">
                  <c:v>91.031941031941031</c:v>
                </c:pt>
                <c:pt idx="76">
                  <c:v>92.997542997542993</c:v>
                </c:pt>
                <c:pt idx="77">
                  <c:v>91.031941031941031</c:v>
                </c:pt>
                <c:pt idx="78">
                  <c:v>92.014742014742012</c:v>
                </c:pt>
                <c:pt idx="79">
                  <c:v>92.014742014742012</c:v>
                </c:pt>
                <c:pt idx="80">
                  <c:v>100</c:v>
                </c:pt>
                <c:pt idx="81">
                  <c:v>102.94840294840296</c:v>
                </c:pt>
                <c:pt idx="82">
                  <c:v>100.982800982801</c:v>
                </c:pt>
                <c:pt idx="83">
                  <c:v>103.93120393120407</c:v>
                </c:pt>
                <c:pt idx="84">
                  <c:v>98.034398034398009</c:v>
                </c:pt>
                <c:pt idx="85">
                  <c:v>99.017199017199033</c:v>
                </c:pt>
                <c:pt idx="86">
                  <c:v>99.017199017199033</c:v>
                </c:pt>
                <c:pt idx="87">
                  <c:v>104.91400491400489</c:v>
                </c:pt>
                <c:pt idx="88">
                  <c:v>119.77886977886978</c:v>
                </c:pt>
                <c:pt idx="89">
                  <c:v>149.50859950859964</c:v>
                </c:pt>
                <c:pt idx="90">
                  <c:v>187.10073710073709</c:v>
                </c:pt>
                <c:pt idx="91">
                  <c:v>193.98034398034412</c:v>
                </c:pt>
                <c:pt idx="92">
                  <c:v>189.0663390663392</c:v>
                </c:pt>
                <c:pt idx="93">
                  <c:v>176.16707616707617</c:v>
                </c:pt>
                <c:pt idx="94">
                  <c:v>169.28746928746946</c:v>
                </c:pt>
                <c:pt idx="95">
                  <c:v>162.2850122850123</c:v>
                </c:pt>
                <c:pt idx="96">
                  <c:v>155.40540540540547</c:v>
                </c:pt>
                <c:pt idx="97">
                  <c:v>145.45454545454538</c:v>
                </c:pt>
                <c:pt idx="98">
                  <c:v>145.45454545454538</c:v>
                </c:pt>
                <c:pt idx="99">
                  <c:v>142.50614250614234</c:v>
                </c:pt>
                <c:pt idx="100">
                  <c:v>135.62653562653549</c:v>
                </c:pt>
                <c:pt idx="101">
                  <c:v>130.71253071253071</c:v>
                </c:pt>
                <c:pt idx="102">
                  <c:v>127.64127764127777</c:v>
                </c:pt>
                <c:pt idx="103">
                  <c:v>124.6928746928746</c:v>
                </c:pt>
                <c:pt idx="104">
                  <c:v>118.79606879606878</c:v>
                </c:pt>
                <c:pt idx="105">
                  <c:v>118.79606879606878</c:v>
                </c:pt>
                <c:pt idx="106">
                  <c:v>121.74447174447174</c:v>
                </c:pt>
                <c:pt idx="107">
                  <c:v>121.74447174447174</c:v>
                </c:pt>
                <c:pt idx="108">
                  <c:v>121.74447174447174</c:v>
                </c:pt>
                <c:pt idx="109">
                  <c:v>119.28746928746929</c:v>
                </c:pt>
                <c:pt idx="110">
                  <c:v>116.8304668304667</c:v>
                </c:pt>
                <c:pt idx="111">
                  <c:v>114.49631449631457</c:v>
                </c:pt>
                <c:pt idx="112">
                  <c:v>112.03931203931202</c:v>
                </c:pt>
                <c:pt idx="113">
                  <c:v>113.26781326781341</c:v>
                </c:pt>
                <c:pt idx="114">
                  <c:v>113.26781326781341</c:v>
                </c:pt>
                <c:pt idx="115">
                  <c:v>109.58230958230955</c:v>
                </c:pt>
                <c:pt idx="116">
                  <c:v>108.35380835380823</c:v>
                </c:pt>
                <c:pt idx="117">
                  <c:v>108.35380835380823</c:v>
                </c:pt>
                <c:pt idx="118">
                  <c:v>108.35380835380823</c:v>
                </c:pt>
                <c:pt idx="119">
                  <c:v>107.12530712530705</c:v>
                </c:pt>
                <c:pt idx="120">
                  <c:v>102.45700245700246</c:v>
                </c:pt>
                <c:pt idx="121">
                  <c:v>100</c:v>
                </c:pt>
                <c:pt idx="122">
                  <c:v>100</c:v>
                </c:pt>
                <c:pt idx="123">
                  <c:v>98.771498771498671</c:v>
                </c:pt>
                <c:pt idx="124">
                  <c:v>98.771498771498671</c:v>
                </c:pt>
                <c:pt idx="125">
                  <c:v>98.771498771498671</c:v>
                </c:pt>
                <c:pt idx="126">
                  <c:v>100</c:v>
                </c:pt>
              </c:numCache>
            </c:numRef>
          </c:val>
        </c:ser>
        <c:axId val="78632448"/>
        <c:axId val="78634368"/>
      </c:barChart>
      <c:catAx>
        <c:axId val="78632448"/>
        <c:scaling>
          <c:orientation val="minMax"/>
        </c:scaling>
        <c:axPos val="b"/>
        <c:numFmt formatCode="General" sourceLinked="1"/>
        <c:tickLblPos val="nextTo"/>
        <c:crossAx val="78634368"/>
        <c:crosses val="autoZero"/>
        <c:auto val="1"/>
        <c:lblAlgn val="ctr"/>
        <c:lblOffset val="100"/>
      </c:catAx>
      <c:valAx>
        <c:axId val="78634368"/>
        <c:scaling>
          <c:orientation val="minMax"/>
        </c:scaling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  <a:prstDash val="sysDash"/>
            </a:ln>
          </c:spPr>
        </c:majorGridlines>
        <c:numFmt formatCode="General" sourceLinked="1"/>
        <c:tickLblPos val="nextTo"/>
        <c:crossAx val="7863244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11E827-82FA-4A7A-A805-DD3EBF897699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B3E61-1D4C-4333-AE88-257A3A44AB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12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D449791-FEF7-41DA-8FF8-34F5883C2C7B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4D4711-8B88-462B-AD5C-D80D212EB4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449791-FEF7-41DA-8FF8-34F5883C2C7B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4D4711-8B88-462B-AD5C-D80D212EB4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449791-FEF7-41DA-8FF8-34F5883C2C7B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4D4711-8B88-462B-AD5C-D80D212EB4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449791-FEF7-41DA-8FF8-34F5883C2C7B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4D4711-8B88-462B-AD5C-D80D212EB4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449791-FEF7-41DA-8FF8-34F5883C2C7B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4D4711-8B88-462B-AD5C-D80D212EB4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449791-FEF7-41DA-8FF8-34F5883C2C7B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4D4711-8B88-462B-AD5C-D80D212EB4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449791-FEF7-41DA-8FF8-34F5883C2C7B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4D4711-8B88-462B-AD5C-D80D212EB4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449791-FEF7-41DA-8FF8-34F5883C2C7B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4D4711-8B88-462B-AD5C-D80D212EB4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449791-FEF7-41DA-8FF8-34F5883C2C7B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4D4711-8B88-462B-AD5C-D80D212EB4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449791-FEF7-41DA-8FF8-34F5883C2C7B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4D4711-8B88-462B-AD5C-D80D212EB4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449791-FEF7-41DA-8FF8-34F5883C2C7B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4D4711-8B88-462B-AD5C-D80D212EB4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fld id="{1D449791-FEF7-41DA-8FF8-34F5883C2C7B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414D4711-8B88-462B-AD5C-D80D212EB4D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1371600" cy="334962"/>
          </a:xfrm>
        </p:spPr>
        <p:txBody>
          <a:bodyPr/>
          <a:lstStyle/>
          <a:p>
            <a:r>
              <a:rPr lang="en-US" sz="2000" dirty="0" smtClean="0"/>
              <a:t>Dec 2</a:t>
            </a:r>
            <a:endParaRPr lang="en-US" sz="20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1550" lvl="1" indent="-571500">
              <a:buClrTx/>
              <a:buSzPct val="100000"/>
              <a:buFont typeface="+mj-lt"/>
              <a:buAutoNum type="romanUcPeriod"/>
            </a:pPr>
            <a:r>
              <a:rPr lang="en-US" dirty="0" smtClean="0"/>
              <a:t>Aggregate Supply</a:t>
            </a:r>
          </a:p>
          <a:p>
            <a:pPr marL="1371600" lvl="2" indent="-571500">
              <a:buClrTx/>
              <a:buSzPct val="100000"/>
              <a:buFont typeface="+mj-lt"/>
              <a:buAutoNum type="alphaUcPeriod"/>
            </a:pPr>
            <a:r>
              <a:rPr lang="en-US" dirty="0" smtClean="0"/>
              <a:t>Long Run</a:t>
            </a:r>
          </a:p>
          <a:p>
            <a:pPr marL="1371600" lvl="2" indent="-571500">
              <a:buClrTx/>
              <a:buSzPct val="100000"/>
              <a:buFont typeface="+mj-lt"/>
              <a:buAutoNum type="alphaUcPeriod"/>
            </a:pPr>
            <a:r>
              <a:rPr lang="en-US" dirty="0" smtClean="0"/>
              <a:t>Short Run</a:t>
            </a:r>
          </a:p>
          <a:p>
            <a:pPr marL="971550" lvl="1" indent="-571500">
              <a:buClrTx/>
              <a:buSzPct val="100000"/>
              <a:buFont typeface="+mj-lt"/>
              <a:buAutoNum type="romanUcPeriod"/>
            </a:pPr>
            <a:r>
              <a:rPr lang="en-US" dirty="0" smtClean="0"/>
              <a:t>Aggregate Demand</a:t>
            </a:r>
          </a:p>
          <a:p>
            <a:pPr marL="971550" lvl="1" indent="-571500">
              <a:buClrTx/>
              <a:buSzPct val="100000"/>
              <a:buFont typeface="+mj-lt"/>
              <a:buAutoNum type="romanUcPeriod"/>
            </a:pPr>
            <a:r>
              <a:rPr lang="en-US" dirty="0" smtClean="0"/>
              <a:t>Business Cycles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609600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pPr marL="971550" lvl="1" indent="-571500">
              <a:buClrTx/>
              <a:buSzPct val="100000"/>
              <a:buNone/>
            </a:pPr>
            <a:r>
              <a:rPr lang="en-US" b="1" dirty="0" smtClean="0"/>
              <a:t>Schedule:  </a:t>
            </a:r>
          </a:p>
          <a:p>
            <a:pPr marL="971550" lvl="1" indent="-571500">
              <a:buClrTx/>
              <a:buSzPct val="100000"/>
              <a:buNone/>
            </a:pPr>
            <a:r>
              <a:rPr lang="en-US" b="1" dirty="0" smtClean="0"/>
              <a:t>12/2   Ch 15</a:t>
            </a:r>
          </a:p>
          <a:p>
            <a:pPr marL="971550" lvl="1" indent="-571500">
              <a:buClrTx/>
              <a:buSzPct val="100000"/>
              <a:buNone/>
            </a:pPr>
            <a:r>
              <a:rPr lang="en-US" b="1" dirty="0" smtClean="0"/>
              <a:t>12/4, 12/7  Ch 16</a:t>
            </a:r>
          </a:p>
          <a:p>
            <a:pPr marL="971550" lvl="1" indent="-571500">
              <a:buClrTx/>
              <a:buSzPct val="100000"/>
              <a:buNone/>
            </a:pPr>
            <a:r>
              <a:rPr lang="en-US" b="1" dirty="0" smtClean="0"/>
              <a:t>12/9   1. Econ Dept Assessment—20 multiple choice questions (counts as 1 30 point </a:t>
            </a:r>
            <a:r>
              <a:rPr lang="en-US" b="1" dirty="0" err="1" smtClean="0"/>
              <a:t>Aplia</a:t>
            </a:r>
            <a:r>
              <a:rPr lang="en-US" b="1" dirty="0" smtClean="0"/>
              <a:t> assignment)</a:t>
            </a:r>
          </a:p>
          <a:p>
            <a:pPr marL="971550" lvl="1" indent="-571500">
              <a:buClrTx/>
              <a:buSzPct val="100000"/>
              <a:buNone/>
            </a:pPr>
            <a:r>
              <a:rPr lang="en-US" b="1" dirty="0" smtClean="0"/>
              <a:t>	2.  Course Evaluation</a:t>
            </a:r>
          </a:p>
          <a:p>
            <a:pPr marL="971550" lvl="1" indent="-571500">
              <a:buClrTx/>
              <a:buSzPct val="100000"/>
              <a:buNone/>
            </a:pPr>
            <a:r>
              <a:rPr lang="en-US" b="1" dirty="0" smtClean="0"/>
              <a:t>	3.  Course  Conclusion</a:t>
            </a:r>
          </a:p>
          <a:p>
            <a:pPr marL="971550" lvl="1" indent="-571500">
              <a:buClrTx/>
              <a:buSzPct val="100000"/>
              <a:buNone/>
            </a:pPr>
            <a:endParaRPr lang="en-US" b="1" dirty="0" smtClean="0"/>
          </a:p>
          <a:p>
            <a:pPr marL="971550" lvl="1" indent="-571500">
              <a:buClrTx/>
              <a:buSzPct val="100000"/>
              <a:buNone/>
            </a:pPr>
            <a:endParaRPr lang="en-US" b="1" dirty="0" smtClean="0"/>
          </a:p>
          <a:p>
            <a:pPr marL="971550" lvl="1" indent="-571500">
              <a:buClrTx/>
              <a:buSzPct val="100000"/>
              <a:buNone/>
            </a:pPr>
            <a:r>
              <a:rPr lang="en-US" b="1" dirty="0" smtClean="0"/>
              <a:t>Exam information:</a:t>
            </a:r>
          </a:p>
          <a:p>
            <a:pPr marL="971550" lvl="1" indent="-571500">
              <a:buClrTx/>
              <a:buSzPct val="100000"/>
              <a:buNone/>
            </a:pPr>
            <a:r>
              <a:rPr lang="en-US" dirty="0" smtClean="0"/>
              <a:t>Ch 1-13, 15, 16   2/3 of questions since last exam, 1/3 on first 2/3 of course; 60 questions</a:t>
            </a:r>
          </a:p>
          <a:p>
            <a:pPr marL="971550" lvl="1" indent="-571500">
              <a:buClrTx/>
              <a:buSzPct val="100000"/>
              <a:buNone/>
            </a:pPr>
            <a:r>
              <a:rPr lang="en-US" dirty="0" smtClean="0"/>
              <a:t>Exam is  Tuesday 12/15   3:30 – 5:00 301 Williams</a:t>
            </a:r>
          </a:p>
          <a:p>
            <a:pPr marL="971550" lvl="1" indent="-571500">
              <a:buClrTx/>
              <a:buSzPct val="100000"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 Price Level 1774-1900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1000</TotalTime>
  <Words>44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Theme1</vt:lpstr>
      <vt:lpstr>Dec 2</vt:lpstr>
      <vt:lpstr>Slide 2</vt:lpstr>
      <vt:lpstr>US Price Level 1774-1900</vt:lpstr>
    </vt:vector>
  </TitlesOfParts>
  <Company>University of Vermont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Exports 2008</dc:title>
  <dc:creator>Art Woolf</dc:creator>
  <cp:lastModifiedBy>Art Woolf</cp:lastModifiedBy>
  <cp:revision>18</cp:revision>
  <dcterms:created xsi:type="dcterms:W3CDTF">2009-11-16T13:17:58Z</dcterms:created>
  <dcterms:modified xsi:type="dcterms:W3CDTF">2009-12-04T13:10:14Z</dcterms:modified>
</cp:coreProperties>
</file>