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4" r:id="rId3"/>
    <p:sldId id="27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0" autoAdjust="0"/>
  </p:normalViewPr>
  <p:slideViewPr>
    <p:cSldViewPr>
      <p:cViewPr varScale="1">
        <p:scale>
          <a:sx n="90" d="100"/>
          <a:sy n="90" d="100"/>
        </p:scale>
        <p:origin x="-1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12/4/2009</a:t>
            </a:fld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12/4/2009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12/4/2009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12/4/2009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12/4/2009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12/4/2009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12/4/2009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12/4/2009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12/4/2009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12/4/2009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12/4/2009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fld id="{1D449791-FEF7-41DA-8FF8-34F5883C2C7B}" type="datetimeFigureOut">
              <a:rPr lang="en-US" smtClean="0"/>
              <a:pPr/>
              <a:t>12/4/2009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1371600" cy="334962"/>
          </a:xfrm>
        </p:spPr>
        <p:txBody>
          <a:bodyPr/>
          <a:lstStyle/>
          <a:p>
            <a:r>
              <a:rPr lang="en-US" sz="2000" dirty="0" smtClean="0"/>
              <a:t>Nov 30</a:t>
            </a:r>
            <a:endParaRPr lang="en-US" sz="2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Purchasing Power Parity</a:t>
            </a:r>
          </a:p>
          <a:p>
            <a:pPr marL="971550" lvl="1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Aggregate Supply</a:t>
            </a:r>
          </a:p>
          <a:p>
            <a:pPr marL="1371600" lvl="2" indent="-571500">
              <a:buClrTx/>
              <a:buSzPct val="100000"/>
              <a:buFont typeface="+mj-lt"/>
              <a:buAutoNum type="alphaUcPeriod"/>
            </a:pPr>
            <a:r>
              <a:rPr lang="en-US" dirty="0" smtClean="0"/>
              <a:t>Long Run</a:t>
            </a:r>
          </a:p>
          <a:p>
            <a:pPr marL="1371600" lvl="2" indent="-571500">
              <a:buClrTx/>
              <a:buSzPct val="100000"/>
              <a:buFont typeface="+mj-lt"/>
              <a:buAutoNum type="alphaUcPeriod"/>
            </a:pPr>
            <a:r>
              <a:rPr lang="en-US" dirty="0" smtClean="0"/>
              <a:t>Short Run</a:t>
            </a:r>
          </a:p>
          <a:p>
            <a:pPr marL="971550" lvl="1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Aggregate Demand</a:t>
            </a:r>
          </a:p>
          <a:p>
            <a:pPr marL="971550" lvl="1" indent="-571500">
              <a:buClrTx/>
              <a:buSzPct val="100000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_otfwl2zc6Qc/SxHs-gJRDiI/AAAAAAAAMAw/eiCl3rc9toc/s1600/household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9350" y="152400"/>
            <a:ext cx="6724650" cy="3047999"/>
          </a:xfrm>
          <a:prstGeom prst="rect">
            <a:avLst/>
          </a:prstGeom>
          <a:noFill/>
        </p:spPr>
      </p:pic>
      <p:pic>
        <p:nvPicPr>
          <p:cNvPr id="1028" name="Picture 4" descr="http://3.bp.blogspot.com/_otfwl2zc6Qc/SxHgynoVpdI/AAAAAAAAMAo/nFF6xFEr4kY/s1600/household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3276600"/>
            <a:ext cx="5829300" cy="3733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685800"/>
            <a:ext cx="19082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Appliances are </a:t>
            </a:r>
          </a:p>
          <a:p>
            <a:r>
              <a:rPr lang="en-US" dirty="0" smtClean="0"/>
              <a:t>cheaper today</a:t>
            </a:r>
          </a:p>
          <a:p>
            <a:r>
              <a:rPr lang="en-US" dirty="0" smtClean="0"/>
              <a:t>measured by hours</a:t>
            </a:r>
          </a:p>
          <a:p>
            <a:r>
              <a:rPr lang="en-US" dirty="0" smtClean="0"/>
              <a:t>of work needed to </a:t>
            </a:r>
          </a:p>
          <a:p>
            <a:r>
              <a:rPr lang="en-US" dirty="0" smtClean="0"/>
              <a:t>buy them…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733800"/>
            <a:ext cx="253005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…and poor Americans’</a:t>
            </a:r>
          </a:p>
          <a:p>
            <a:r>
              <a:rPr lang="en-US" dirty="0" smtClean="0"/>
              <a:t>ownership rates today are</a:t>
            </a:r>
          </a:p>
          <a:p>
            <a:r>
              <a:rPr lang="en-US" dirty="0" smtClean="0"/>
              <a:t>similar to average </a:t>
            </a:r>
          </a:p>
          <a:p>
            <a:r>
              <a:rPr lang="en-US" dirty="0" smtClean="0"/>
              <a:t>ownership rates 30 years</a:t>
            </a:r>
          </a:p>
          <a:p>
            <a:r>
              <a:rPr lang="en-US" dirty="0" smtClean="0"/>
              <a:t>ago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5715000"/>
            <a:ext cx="2544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Conclusion:  The rich get </a:t>
            </a:r>
          </a:p>
          <a:p>
            <a:r>
              <a:rPr lang="en-US" dirty="0" smtClean="0"/>
              <a:t>richer, and so do the poor.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04800"/>
            <a:ext cx="5048250" cy="774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reeform 2"/>
          <p:cNvSpPr/>
          <p:nvPr/>
        </p:nvSpPr>
        <p:spPr bwMode="auto">
          <a:xfrm>
            <a:off x="1963882" y="2102138"/>
            <a:ext cx="5153891" cy="724189"/>
          </a:xfrm>
          <a:custGeom>
            <a:avLst/>
            <a:gdLst>
              <a:gd name="connsiteX0" fmla="*/ 5153891 w 5153891"/>
              <a:gd name="connsiteY0" fmla="*/ 266989 h 724189"/>
              <a:gd name="connsiteX1" fmla="*/ 4873336 w 5153891"/>
              <a:gd name="connsiteY1" fmla="*/ 256598 h 724189"/>
              <a:gd name="connsiteX2" fmla="*/ 4831773 w 5153891"/>
              <a:gd name="connsiteY2" fmla="*/ 246207 h 724189"/>
              <a:gd name="connsiteX3" fmla="*/ 4759036 w 5153891"/>
              <a:gd name="connsiteY3" fmla="*/ 235817 h 724189"/>
              <a:gd name="connsiteX4" fmla="*/ 4696691 w 5153891"/>
              <a:gd name="connsiteY4" fmla="*/ 225426 h 724189"/>
              <a:gd name="connsiteX5" fmla="*/ 4135582 w 5153891"/>
              <a:gd name="connsiteY5" fmla="*/ 215035 h 724189"/>
              <a:gd name="connsiteX6" fmla="*/ 4000500 w 5153891"/>
              <a:gd name="connsiteY6" fmla="*/ 194253 h 724189"/>
              <a:gd name="connsiteX7" fmla="*/ 3865418 w 5153891"/>
              <a:gd name="connsiteY7" fmla="*/ 173471 h 724189"/>
              <a:gd name="connsiteX8" fmla="*/ 3823854 w 5153891"/>
              <a:gd name="connsiteY8" fmla="*/ 163080 h 724189"/>
              <a:gd name="connsiteX9" fmla="*/ 3065318 w 5153891"/>
              <a:gd name="connsiteY9" fmla="*/ 152689 h 724189"/>
              <a:gd name="connsiteX10" fmla="*/ 2628900 w 5153891"/>
              <a:gd name="connsiteY10" fmla="*/ 131907 h 724189"/>
              <a:gd name="connsiteX11" fmla="*/ 2119745 w 5153891"/>
              <a:gd name="connsiteY11" fmla="*/ 121517 h 724189"/>
              <a:gd name="connsiteX12" fmla="*/ 1953491 w 5153891"/>
              <a:gd name="connsiteY12" fmla="*/ 100735 h 724189"/>
              <a:gd name="connsiteX13" fmla="*/ 1891145 w 5153891"/>
              <a:gd name="connsiteY13" fmla="*/ 79953 h 724189"/>
              <a:gd name="connsiteX14" fmla="*/ 1756063 w 5153891"/>
              <a:gd name="connsiteY14" fmla="*/ 59171 h 724189"/>
              <a:gd name="connsiteX15" fmla="*/ 1704109 w 5153891"/>
              <a:gd name="connsiteY15" fmla="*/ 48780 h 724189"/>
              <a:gd name="connsiteX16" fmla="*/ 1423554 w 5153891"/>
              <a:gd name="connsiteY16" fmla="*/ 38389 h 724189"/>
              <a:gd name="connsiteX17" fmla="*/ 1298863 w 5153891"/>
              <a:gd name="connsiteY17" fmla="*/ 27998 h 724189"/>
              <a:gd name="connsiteX18" fmla="*/ 935182 w 5153891"/>
              <a:gd name="connsiteY18" fmla="*/ 7217 h 724189"/>
              <a:gd name="connsiteX19" fmla="*/ 467591 w 5153891"/>
              <a:gd name="connsiteY19" fmla="*/ 17607 h 724189"/>
              <a:gd name="connsiteX20" fmla="*/ 290945 w 5153891"/>
              <a:gd name="connsiteY20" fmla="*/ 48780 h 724189"/>
              <a:gd name="connsiteX21" fmla="*/ 197427 w 5153891"/>
              <a:gd name="connsiteY21" fmla="*/ 69562 h 724189"/>
              <a:gd name="connsiteX22" fmla="*/ 135082 w 5153891"/>
              <a:gd name="connsiteY22" fmla="*/ 90344 h 724189"/>
              <a:gd name="connsiteX23" fmla="*/ 62345 w 5153891"/>
              <a:gd name="connsiteY23" fmla="*/ 121517 h 724189"/>
              <a:gd name="connsiteX24" fmla="*/ 20782 w 5153891"/>
              <a:gd name="connsiteY24" fmla="*/ 152689 h 724189"/>
              <a:gd name="connsiteX25" fmla="*/ 0 w 5153891"/>
              <a:gd name="connsiteY25" fmla="*/ 215035 h 724189"/>
              <a:gd name="connsiteX26" fmla="*/ 31173 w 5153891"/>
              <a:gd name="connsiteY26" fmla="*/ 298162 h 724189"/>
              <a:gd name="connsiteX27" fmla="*/ 62345 w 5153891"/>
              <a:gd name="connsiteY27" fmla="*/ 308553 h 724189"/>
              <a:gd name="connsiteX28" fmla="*/ 124691 w 5153891"/>
              <a:gd name="connsiteY28" fmla="*/ 360507 h 724189"/>
              <a:gd name="connsiteX29" fmla="*/ 218209 w 5153891"/>
              <a:gd name="connsiteY29" fmla="*/ 433244 h 724189"/>
              <a:gd name="connsiteX30" fmla="*/ 249382 w 5153891"/>
              <a:gd name="connsiteY30" fmla="*/ 454026 h 724189"/>
              <a:gd name="connsiteX31" fmla="*/ 311727 w 5153891"/>
              <a:gd name="connsiteY31" fmla="*/ 474807 h 724189"/>
              <a:gd name="connsiteX32" fmla="*/ 342900 w 5153891"/>
              <a:gd name="connsiteY32" fmla="*/ 495589 h 724189"/>
              <a:gd name="connsiteX33" fmla="*/ 457200 w 5153891"/>
              <a:gd name="connsiteY33" fmla="*/ 526762 h 724189"/>
              <a:gd name="connsiteX34" fmla="*/ 540327 w 5153891"/>
              <a:gd name="connsiteY34" fmla="*/ 537153 h 724189"/>
              <a:gd name="connsiteX35" fmla="*/ 654627 w 5153891"/>
              <a:gd name="connsiteY35" fmla="*/ 568326 h 724189"/>
              <a:gd name="connsiteX36" fmla="*/ 758536 w 5153891"/>
              <a:gd name="connsiteY36" fmla="*/ 578717 h 724189"/>
              <a:gd name="connsiteX37" fmla="*/ 810491 w 5153891"/>
              <a:gd name="connsiteY37" fmla="*/ 589107 h 724189"/>
              <a:gd name="connsiteX38" fmla="*/ 883227 w 5153891"/>
              <a:gd name="connsiteY38" fmla="*/ 599498 h 724189"/>
              <a:gd name="connsiteX39" fmla="*/ 1007918 w 5153891"/>
              <a:gd name="connsiteY39" fmla="*/ 620280 h 724189"/>
              <a:gd name="connsiteX40" fmla="*/ 1070263 w 5153891"/>
              <a:gd name="connsiteY40" fmla="*/ 630671 h 724189"/>
              <a:gd name="connsiteX41" fmla="*/ 1132609 w 5153891"/>
              <a:gd name="connsiteY41" fmla="*/ 641062 h 724189"/>
              <a:gd name="connsiteX42" fmla="*/ 1184563 w 5153891"/>
              <a:gd name="connsiteY42" fmla="*/ 651453 h 724189"/>
              <a:gd name="connsiteX43" fmla="*/ 1226127 w 5153891"/>
              <a:gd name="connsiteY43" fmla="*/ 661844 h 724189"/>
              <a:gd name="connsiteX44" fmla="*/ 3190009 w 5153891"/>
              <a:gd name="connsiteY44" fmla="*/ 672235 h 724189"/>
              <a:gd name="connsiteX45" fmla="*/ 3252354 w 5153891"/>
              <a:gd name="connsiteY45" fmla="*/ 682626 h 724189"/>
              <a:gd name="connsiteX46" fmla="*/ 3439391 w 5153891"/>
              <a:gd name="connsiteY46" fmla="*/ 703407 h 724189"/>
              <a:gd name="connsiteX47" fmla="*/ 3532909 w 5153891"/>
              <a:gd name="connsiteY47" fmla="*/ 724189 h 724189"/>
              <a:gd name="connsiteX48" fmla="*/ 4416136 w 5153891"/>
              <a:gd name="connsiteY48" fmla="*/ 713798 h 724189"/>
              <a:gd name="connsiteX49" fmla="*/ 4509654 w 5153891"/>
              <a:gd name="connsiteY49" fmla="*/ 693017 h 724189"/>
              <a:gd name="connsiteX50" fmla="*/ 4634345 w 5153891"/>
              <a:gd name="connsiteY50" fmla="*/ 672235 h 724189"/>
              <a:gd name="connsiteX51" fmla="*/ 4665518 w 5153891"/>
              <a:gd name="connsiteY51" fmla="*/ 661844 h 724189"/>
              <a:gd name="connsiteX52" fmla="*/ 4842163 w 5153891"/>
              <a:gd name="connsiteY52" fmla="*/ 641062 h 724189"/>
              <a:gd name="connsiteX53" fmla="*/ 4894118 w 5153891"/>
              <a:gd name="connsiteY53" fmla="*/ 620280 h 724189"/>
              <a:gd name="connsiteX54" fmla="*/ 4956463 w 5153891"/>
              <a:gd name="connsiteY54" fmla="*/ 609889 h 724189"/>
              <a:gd name="connsiteX55" fmla="*/ 5018809 w 5153891"/>
              <a:gd name="connsiteY55" fmla="*/ 568326 h 724189"/>
              <a:gd name="connsiteX56" fmla="*/ 5070763 w 5153891"/>
              <a:gd name="connsiteY56" fmla="*/ 505980 h 724189"/>
              <a:gd name="connsiteX57" fmla="*/ 5112327 w 5153891"/>
              <a:gd name="connsiteY57" fmla="*/ 443635 h 724189"/>
              <a:gd name="connsiteX58" fmla="*/ 5122718 w 5153891"/>
              <a:gd name="connsiteY58" fmla="*/ 412462 h 724189"/>
              <a:gd name="connsiteX59" fmla="*/ 5070763 w 5153891"/>
              <a:gd name="connsiteY59" fmla="*/ 360507 h 724189"/>
              <a:gd name="connsiteX60" fmla="*/ 5029200 w 5153891"/>
              <a:gd name="connsiteY60" fmla="*/ 298162 h 724189"/>
              <a:gd name="connsiteX61" fmla="*/ 4998027 w 5153891"/>
              <a:gd name="connsiteY61" fmla="*/ 266989 h 724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5153891" h="724189">
                <a:moveTo>
                  <a:pt x="5153891" y="266989"/>
                </a:moveTo>
                <a:cubicBezTo>
                  <a:pt x="5060373" y="263525"/>
                  <a:pt x="4966724" y="262623"/>
                  <a:pt x="4873336" y="256598"/>
                </a:cubicBezTo>
                <a:cubicBezTo>
                  <a:pt x="4859085" y="255679"/>
                  <a:pt x="4845823" y="248762"/>
                  <a:pt x="4831773" y="246207"/>
                </a:cubicBezTo>
                <a:cubicBezTo>
                  <a:pt x="4807676" y="241826"/>
                  <a:pt x="4783243" y="239541"/>
                  <a:pt x="4759036" y="235817"/>
                </a:cubicBezTo>
                <a:cubicBezTo>
                  <a:pt x="4738213" y="232614"/>
                  <a:pt x="4717748" y="226128"/>
                  <a:pt x="4696691" y="225426"/>
                </a:cubicBezTo>
                <a:cubicBezTo>
                  <a:pt x="4509726" y="219194"/>
                  <a:pt x="4322618" y="218499"/>
                  <a:pt x="4135582" y="215035"/>
                </a:cubicBezTo>
                <a:cubicBezTo>
                  <a:pt x="4069580" y="193034"/>
                  <a:pt x="4121048" y="207647"/>
                  <a:pt x="4000500" y="194253"/>
                </a:cubicBezTo>
                <a:cubicBezTo>
                  <a:pt x="3937519" y="187255"/>
                  <a:pt x="3920930" y="185807"/>
                  <a:pt x="3865418" y="173471"/>
                </a:cubicBezTo>
                <a:cubicBezTo>
                  <a:pt x="3851477" y="170373"/>
                  <a:pt x="3838130" y="163451"/>
                  <a:pt x="3823854" y="163080"/>
                </a:cubicBezTo>
                <a:cubicBezTo>
                  <a:pt x="3571070" y="156514"/>
                  <a:pt x="3318163" y="156153"/>
                  <a:pt x="3065318" y="152689"/>
                </a:cubicBezTo>
                <a:cubicBezTo>
                  <a:pt x="2858165" y="133857"/>
                  <a:pt x="2949566" y="139923"/>
                  <a:pt x="2628900" y="131907"/>
                </a:cubicBezTo>
                <a:lnTo>
                  <a:pt x="2119745" y="121517"/>
                </a:lnTo>
                <a:cubicBezTo>
                  <a:pt x="1990155" y="89119"/>
                  <a:pt x="2231328" y="147041"/>
                  <a:pt x="1953491" y="100735"/>
                </a:cubicBezTo>
                <a:cubicBezTo>
                  <a:pt x="1931883" y="97134"/>
                  <a:pt x="1912796" y="83284"/>
                  <a:pt x="1891145" y="79953"/>
                </a:cubicBezTo>
                <a:lnTo>
                  <a:pt x="1756063" y="59171"/>
                </a:lnTo>
                <a:cubicBezTo>
                  <a:pt x="1738642" y="56268"/>
                  <a:pt x="1721736" y="49882"/>
                  <a:pt x="1704109" y="48780"/>
                </a:cubicBezTo>
                <a:cubicBezTo>
                  <a:pt x="1610709" y="42942"/>
                  <a:pt x="1517072" y="41853"/>
                  <a:pt x="1423554" y="38389"/>
                </a:cubicBezTo>
                <a:cubicBezTo>
                  <a:pt x="1381990" y="34925"/>
                  <a:pt x="1340499" y="30447"/>
                  <a:pt x="1298863" y="27998"/>
                </a:cubicBezTo>
                <a:cubicBezTo>
                  <a:pt x="822898" y="0"/>
                  <a:pt x="1266058" y="32667"/>
                  <a:pt x="935182" y="7217"/>
                </a:cubicBezTo>
                <a:lnTo>
                  <a:pt x="467591" y="17607"/>
                </a:lnTo>
                <a:cubicBezTo>
                  <a:pt x="362842" y="21486"/>
                  <a:pt x="388878" y="29193"/>
                  <a:pt x="290945" y="48780"/>
                </a:cubicBezTo>
                <a:cubicBezTo>
                  <a:pt x="261285" y="54712"/>
                  <a:pt x="226774" y="60758"/>
                  <a:pt x="197427" y="69562"/>
                </a:cubicBezTo>
                <a:cubicBezTo>
                  <a:pt x="176445" y="75857"/>
                  <a:pt x="154675" y="80547"/>
                  <a:pt x="135082" y="90344"/>
                </a:cubicBezTo>
                <a:cubicBezTo>
                  <a:pt x="83721" y="116024"/>
                  <a:pt x="108213" y="106228"/>
                  <a:pt x="62345" y="121517"/>
                </a:cubicBezTo>
                <a:cubicBezTo>
                  <a:pt x="48491" y="131908"/>
                  <a:pt x="30388" y="138280"/>
                  <a:pt x="20782" y="152689"/>
                </a:cubicBezTo>
                <a:cubicBezTo>
                  <a:pt x="8631" y="170916"/>
                  <a:pt x="0" y="215035"/>
                  <a:pt x="0" y="215035"/>
                </a:cubicBezTo>
                <a:cubicBezTo>
                  <a:pt x="5633" y="243199"/>
                  <a:pt x="5691" y="277776"/>
                  <a:pt x="31173" y="298162"/>
                </a:cubicBezTo>
                <a:cubicBezTo>
                  <a:pt x="39726" y="305004"/>
                  <a:pt x="51954" y="305089"/>
                  <a:pt x="62345" y="308553"/>
                </a:cubicBezTo>
                <a:cubicBezTo>
                  <a:pt x="153426" y="399634"/>
                  <a:pt x="37884" y="288168"/>
                  <a:pt x="124691" y="360507"/>
                </a:cubicBezTo>
                <a:cubicBezTo>
                  <a:pt x="222368" y="441904"/>
                  <a:pt x="60616" y="328182"/>
                  <a:pt x="218209" y="433244"/>
                </a:cubicBezTo>
                <a:cubicBezTo>
                  <a:pt x="228600" y="440171"/>
                  <a:pt x="237534" y="450077"/>
                  <a:pt x="249382" y="454026"/>
                </a:cubicBezTo>
                <a:lnTo>
                  <a:pt x="311727" y="474807"/>
                </a:lnTo>
                <a:cubicBezTo>
                  <a:pt x="322118" y="481734"/>
                  <a:pt x="331488" y="490517"/>
                  <a:pt x="342900" y="495589"/>
                </a:cubicBezTo>
                <a:cubicBezTo>
                  <a:pt x="377291" y="510874"/>
                  <a:pt x="419811" y="521010"/>
                  <a:pt x="457200" y="526762"/>
                </a:cubicBezTo>
                <a:cubicBezTo>
                  <a:pt x="484800" y="531008"/>
                  <a:pt x="512618" y="533689"/>
                  <a:pt x="540327" y="537153"/>
                </a:cubicBezTo>
                <a:cubicBezTo>
                  <a:pt x="575483" y="548872"/>
                  <a:pt x="621145" y="564978"/>
                  <a:pt x="654627" y="568326"/>
                </a:cubicBezTo>
                <a:cubicBezTo>
                  <a:pt x="689263" y="571790"/>
                  <a:pt x="724032" y="574117"/>
                  <a:pt x="758536" y="578717"/>
                </a:cubicBezTo>
                <a:cubicBezTo>
                  <a:pt x="776042" y="581051"/>
                  <a:pt x="793070" y="586204"/>
                  <a:pt x="810491" y="589107"/>
                </a:cubicBezTo>
                <a:cubicBezTo>
                  <a:pt x="834649" y="593133"/>
                  <a:pt x="859035" y="595678"/>
                  <a:pt x="883227" y="599498"/>
                </a:cubicBezTo>
                <a:lnTo>
                  <a:pt x="1007918" y="620280"/>
                </a:lnTo>
                <a:lnTo>
                  <a:pt x="1070263" y="630671"/>
                </a:lnTo>
                <a:cubicBezTo>
                  <a:pt x="1091045" y="634135"/>
                  <a:pt x="1111949" y="636930"/>
                  <a:pt x="1132609" y="641062"/>
                </a:cubicBezTo>
                <a:cubicBezTo>
                  <a:pt x="1149927" y="644526"/>
                  <a:pt x="1167323" y="647622"/>
                  <a:pt x="1184563" y="651453"/>
                </a:cubicBezTo>
                <a:cubicBezTo>
                  <a:pt x="1198504" y="654551"/>
                  <a:pt x="1211847" y="661696"/>
                  <a:pt x="1226127" y="661844"/>
                </a:cubicBezTo>
                <a:lnTo>
                  <a:pt x="3190009" y="672235"/>
                </a:lnTo>
                <a:cubicBezTo>
                  <a:pt x="3210791" y="675699"/>
                  <a:pt x="3231497" y="679646"/>
                  <a:pt x="3252354" y="682626"/>
                </a:cubicBezTo>
                <a:cubicBezTo>
                  <a:pt x="3321002" y="692433"/>
                  <a:pt x="3368800" y="696349"/>
                  <a:pt x="3439391" y="703407"/>
                </a:cubicBezTo>
                <a:cubicBezTo>
                  <a:pt x="3471537" y="714123"/>
                  <a:pt x="3496333" y="724189"/>
                  <a:pt x="3532909" y="724189"/>
                </a:cubicBezTo>
                <a:cubicBezTo>
                  <a:pt x="3827338" y="724189"/>
                  <a:pt x="4121727" y="717262"/>
                  <a:pt x="4416136" y="713798"/>
                </a:cubicBezTo>
                <a:cubicBezTo>
                  <a:pt x="4457776" y="703388"/>
                  <a:pt x="4464791" y="700934"/>
                  <a:pt x="4509654" y="693017"/>
                </a:cubicBezTo>
                <a:cubicBezTo>
                  <a:pt x="4551150" y="685694"/>
                  <a:pt x="4594370" y="685560"/>
                  <a:pt x="4634345" y="672235"/>
                </a:cubicBezTo>
                <a:cubicBezTo>
                  <a:pt x="4644736" y="668771"/>
                  <a:pt x="4654892" y="664501"/>
                  <a:pt x="4665518" y="661844"/>
                </a:cubicBezTo>
                <a:cubicBezTo>
                  <a:pt x="4730515" y="645595"/>
                  <a:pt x="4765655" y="647438"/>
                  <a:pt x="4842163" y="641062"/>
                </a:cubicBezTo>
                <a:cubicBezTo>
                  <a:pt x="4859481" y="634135"/>
                  <a:pt x="4876123" y="625188"/>
                  <a:pt x="4894118" y="620280"/>
                </a:cubicBezTo>
                <a:cubicBezTo>
                  <a:pt x="4914444" y="614737"/>
                  <a:pt x="4937015" y="617992"/>
                  <a:pt x="4956463" y="609889"/>
                </a:cubicBezTo>
                <a:cubicBezTo>
                  <a:pt x="4979518" y="600283"/>
                  <a:pt x="5018809" y="568326"/>
                  <a:pt x="5018809" y="568326"/>
                </a:cubicBezTo>
                <a:cubicBezTo>
                  <a:pt x="5093067" y="456939"/>
                  <a:pt x="4977428" y="625982"/>
                  <a:pt x="5070763" y="505980"/>
                </a:cubicBezTo>
                <a:cubicBezTo>
                  <a:pt x="5086097" y="486265"/>
                  <a:pt x="5112327" y="443635"/>
                  <a:pt x="5112327" y="443635"/>
                </a:cubicBezTo>
                <a:cubicBezTo>
                  <a:pt x="5115791" y="433244"/>
                  <a:pt x="5124519" y="423266"/>
                  <a:pt x="5122718" y="412462"/>
                </a:cubicBezTo>
                <a:cubicBezTo>
                  <a:pt x="5118388" y="386484"/>
                  <a:pt x="5088947" y="372630"/>
                  <a:pt x="5070763" y="360507"/>
                </a:cubicBezTo>
                <a:lnTo>
                  <a:pt x="5029200" y="298162"/>
                </a:lnTo>
                <a:cubicBezTo>
                  <a:pt x="5006497" y="264107"/>
                  <a:pt x="5020906" y="266989"/>
                  <a:pt x="4998027" y="266989"/>
                </a:cubicBezTo>
              </a:path>
            </a:pathLst>
          </a:cu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1993044" y="2895788"/>
            <a:ext cx="5162473" cy="616838"/>
          </a:xfrm>
          <a:custGeom>
            <a:avLst/>
            <a:gdLst>
              <a:gd name="connsiteX0" fmla="*/ 64356 w 5162473"/>
              <a:gd name="connsiteY0" fmla="*/ 273439 h 616838"/>
              <a:gd name="connsiteX1" fmla="*/ 33183 w 5162473"/>
              <a:gd name="connsiteY1" fmla="*/ 294221 h 616838"/>
              <a:gd name="connsiteX2" fmla="*/ 22792 w 5162473"/>
              <a:gd name="connsiteY2" fmla="*/ 356567 h 616838"/>
              <a:gd name="connsiteX3" fmla="*/ 74747 w 5162473"/>
              <a:gd name="connsiteY3" fmla="*/ 387739 h 616838"/>
              <a:gd name="connsiteX4" fmla="*/ 230611 w 5162473"/>
              <a:gd name="connsiteY4" fmla="*/ 439694 h 616838"/>
              <a:gd name="connsiteX5" fmla="*/ 303347 w 5162473"/>
              <a:gd name="connsiteY5" fmla="*/ 470867 h 616838"/>
              <a:gd name="connsiteX6" fmla="*/ 344911 w 5162473"/>
              <a:gd name="connsiteY6" fmla="*/ 491648 h 616838"/>
              <a:gd name="connsiteX7" fmla="*/ 428038 w 5162473"/>
              <a:gd name="connsiteY7" fmla="*/ 502039 h 616838"/>
              <a:gd name="connsiteX8" fmla="*/ 459211 w 5162473"/>
              <a:gd name="connsiteY8" fmla="*/ 512430 h 616838"/>
              <a:gd name="connsiteX9" fmla="*/ 718983 w 5162473"/>
              <a:gd name="connsiteY9" fmla="*/ 512430 h 616838"/>
              <a:gd name="connsiteX10" fmla="*/ 1103447 w 5162473"/>
              <a:gd name="connsiteY10" fmla="*/ 512430 h 616838"/>
              <a:gd name="connsiteX11" fmla="*/ 1633383 w 5162473"/>
              <a:gd name="connsiteY11" fmla="*/ 522821 h 616838"/>
              <a:gd name="connsiteX12" fmla="*/ 2090583 w 5162473"/>
              <a:gd name="connsiteY12" fmla="*/ 533212 h 616838"/>
              <a:gd name="connsiteX13" fmla="*/ 2142538 w 5162473"/>
              <a:gd name="connsiteY13" fmla="*/ 543603 h 616838"/>
              <a:gd name="connsiteX14" fmla="*/ 2173711 w 5162473"/>
              <a:gd name="connsiteY14" fmla="*/ 553994 h 616838"/>
              <a:gd name="connsiteX15" fmla="*/ 2267229 w 5162473"/>
              <a:gd name="connsiteY15" fmla="*/ 564385 h 616838"/>
              <a:gd name="connsiteX16" fmla="*/ 2402311 w 5162473"/>
              <a:gd name="connsiteY16" fmla="*/ 585167 h 616838"/>
              <a:gd name="connsiteX17" fmla="*/ 3503747 w 5162473"/>
              <a:gd name="connsiteY17" fmla="*/ 605948 h 616838"/>
              <a:gd name="connsiteX18" fmla="*/ 4854565 w 5162473"/>
              <a:gd name="connsiteY18" fmla="*/ 595557 h 616838"/>
              <a:gd name="connsiteX19" fmla="*/ 4885738 w 5162473"/>
              <a:gd name="connsiteY19" fmla="*/ 585167 h 616838"/>
              <a:gd name="connsiteX20" fmla="*/ 4968865 w 5162473"/>
              <a:gd name="connsiteY20" fmla="*/ 574776 h 616838"/>
              <a:gd name="connsiteX21" fmla="*/ 5041601 w 5162473"/>
              <a:gd name="connsiteY21" fmla="*/ 543603 h 616838"/>
              <a:gd name="connsiteX22" fmla="*/ 5072774 w 5162473"/>
              <a:gd name="connsiteY22" fmla="*/ 512430 h 616838"/>
              <a:gd name="connsiteX23" fmla="*/ 5135120 w 5162473"/>
              <a:gd name="connsiteY23" fmla="*/ 470867 h 616838"/>
              <a:gd name="connsiteX24" fmla="*/ 5145511 w 5162473"/>
              <a:gd name="connsiteY24" fmla="*/ 325394 h 616838"/>
              <a:gd name="connsiteX25" fmla="*/ 5135120 w 5162473"/>
              <a:gd name="connsiteY25" fmla="*/ 294221 h 616838"/>
              <a:gd name="connsiteX26" fmla="*/ 5103947 w 5162473"/>
              <a:gd name="connsiteY26" fmla="*/ 283830 h 616838"/>
              <a:gd name="connsiteX27" fmla="*/ 5072774 w 5162473"/>
              <a:gd name="connsiteY27" fmla="*/ 263048 h 616838"/>
              <a:gd name="connsiteX28" fmla="*/ 4989647 w 5162473"/>
              <a:gd name="connsiteY28" fmla="*/ 252657 h 616838"/>
              <a:gd name="connsiteX29" fmla="*/ 4948083 w 5162473"/>
              <a:gd name="connsiteY29" fmla="*/ 242267 h 616838"/>
              <a:gd name="connsiteX30" fmla="*/ 4875347 w 5162473"/>
              <a:gd name="connsiteY30" fmla="*/ 231876 h 616838"/>
              <a:gd name="connsiteX31" fmla="*/ 4688311 w 5162473"/>
              <a:gd name="connsiteY31" fmla="*/ 211094 h 616838"/>
              <a:gd name="connsiteX32" fmla="*/ 4657138 w 5162473"/>
              <a:gd name="connsiteY32" fmla="*/ 200703 h 616838"/>
              <a:gd name="connsiteX33" fmla="*/ 4615574 w 5162473"/>
              <a:gd name="connsiteY33" fmla="*/ 190312 h 616838"/>
              <a:gd name="connsiteX34" fmla="*/ 3420620 w 5162473"/>
              <a:gd name="connsiteY34" fmla="*/ 179921 h 616838"/>
              <a:gd name="connsiteX35" fmla="*/ 3295929 w 5162473"/>
              <a:gd name="connsiteY35" fmla="*/ 159139 h 616838"/>
              <a:gd name="connsiteX36" fmla="*/ 3150456 w 5162473"/>
              <a:gd name="connsiteY36" fmla="*/ 138357 h 616838"/>
              <a:gd name="connsiteX37" fmla="*/ 2755601 w 5162473"/>
              <a:gd name="connsiteY37" fmla="*/ 127967 h 616838"/>
              <a:gd name="connsiteX38" fmla="*/ 2537392 w 5162473"/>
              <a:gd name="connsiteY38" fmla="*/ 117576 h 616838"/>
              <a:gd name="connsiteX39" fmla="*/ 2443874 w 5162473"/>
              <a:gd name="connsiteY39" fmla="*/ 107185 h 616838"/>
              <a:gd name="connsiteX40" fmla="*/ 2381529 w 5162473"/>
              <a:gd name="connsiteY40" fmla="*/ 96794 h 616838"/>
              <a:gd name="connsiteX41" fmla="*/ 2246447 w 5162473"/>
              <a:gd name="connsiteY41" fmla="*/ 86403 h 616838"/>
              <a:gd name="connsiteX42" fmla="*/ 1498301 w 5162473"/>
              <a:gd name="connsiteY42" fmla="*/ 65621 h 616838"/>
              <a:gd name="connsiteX43" fmla="*/ 1425565 w 5162473"/>
              <a:gd name="connsiteY43" fmla="*/ 55230 h 616838"/>
              <a:gd name="connsiteX44" fmla="*/ 1342438 w 5162473"/>
              <a:gd name="connsiteY44" fmla="*/ 44839 h 616838"/>
              <a:gd name="connsiteX45" fmla="*/ 479992 w 5162473"/>
              <a:gd name="connsiteY45" fmla="*/ 55230 h 616838"/>
              <a:gd name="connsiteX46" fmla="*/ 313738 w 5162473"/>
              <a:gd name="connsiteY46" fmla="*/ 86403 h 616838"/>
              <a:gd name="connsiteX47" fmla="*/ 85138 w 5162473"/>
              <a:gd name="connsiteY47" fmla="*/ 117576 h 616838"/>
              <a:gd name="connsiteX48" fmla="*/ 22792 w 5162473"/>
              <a:gd name="connsiteY48" fmla="*/ 148748 h 616838"/>
              <a:gd name="connsiteX49" fmla="*/ 53965 w 5162473"/>
              <a:gd name="connsiteY49" fmla="*/ 335785 h 616838"/>
              <a:gd name="connsiteX50" fmla="*/ 64356 w 5162473"/>
              <a:gd name="connsiteY50" fmla="*/ 356567 h 616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5162473" h="616838">
                <a:moveTo>
                  <a:pt x="64356" y="273439"/>
                </a:moveTo>
                <a:cubicBezTo>
                  <a:pt x="53965" y="280366"/>
                  <a:pt x="42014" y="285390"/>
                  <a:pt x="33183" y="294221"/>
                </a:cubicBezTo>
                <a:cubicBezTo>
                  <a:pt x="15961" y="311443"/>
                  <a:pt x="0" y="333776"/>
                  <a:pt x="22792" y="356567"/>
                </a:cubicBezTo>
                <a:cubicBezTo>
                  <a:pt x="37073" y="370848"/>
                  <a:pt x="56445" y="379198"/>
                  <a:pt x="74747" y="387739"/>
                </a:cubicBezTo>
                <a:cubicBezTo>
                  <a:pt x="164980" y="429848"/>
                  <a:pt x="156314" y="424835"/>
                  <a:pt x="230611" y="439694"/>
                </a:cubicBezTo>
                <a:cubicBezTo>
                  <a:pt x="368415" y="508597"/>
                  <a:pt x="196353" y="425014"/>
                  <a:pt x="303347" y="470867"/>
                </a:cubicBezTo>
                <a:cubicBezTo>
                  <a:pt x="317584" y="476969"/>
                  <a:pt x="329884" y="487891"/>
                  <a:pt x="344911" y="491648"/>
                </a:cubicBezTo>
                <a:cubicBezTo>
                  <a:pt x="372002" y="498421"/>
                  <a:pt x="400329" y="498575"/>
                  <a:pt x="428038" y="502039"/>
                </a:cubicBezTo>
                <a:cubicBezTo>
                  <a:pt x="438429" y="505503"/>
                  <a:pt x="448435" y="510471"/>
                  <a:pt x="459211" y="512430"/>
                </a:cubicBezTo>
                <a:cubicBezTo>
                  <a:pt x="567420" y="532105"/>
                  <a:pt x="585108" y="520305"/>
                  <a:pt x="718983" y="512430"/>
                </a:cubicBezTo>
                <a:cubicBezTo>
                  <a:pt x="881455" y="479936"/>
                  <a:pt x="742107" y="503723"/>
                  <a:pt x="1103447" y="512430"/>
                </a:cubicBezTo>
                <a:lnTo>
                  <a:pt x="1633383" y="522821"/>
                </a:lnTo>
                <a:lnTo>
                  <a:pt x="2090583" y="533212"/>
                </a:lnTo>
                <a:cubicBezTo>
                  <a:pt x="2107901" y="536676"/>
                  <a:pt x="2125404" y="539320"/>
                  <a:pt x="2142538" y="543603"/>
                </a:cubicBezTo>
                <a:cubicBezTo>
                  <a:pt x="2153164" y="546260"/>
                  <a:pt x="2162907" y="552193"/>
                  <a:pt x="2173711" y="553994"/>
                </a:cubicBezTo>
                <a:cubicBezTo>
                  <a:pt x="2204649" y="559150"/>
                  <a:pt x="2236140" y="560240"/>
                  <a:pt x="2267229" y="564385"/>
                </a:cubicBezTo>
                <a:cubicBezTo>
                  <a:pt x="2328782" y="572592"/>
                  <a:pt x="2337722" y="579016"/>
                  <a:pt x="2402311" y="585167"/>
                </a:cubicBezTo>
                <a:cubicBezTo>
                  <a:pt x="2734872" y="616838"/>
                  <a:pt x="3356423" y="604347"/>
                  <a:pt x="3503747" y="605948"/>
                </a:cubicBezTo>
                <a:lnTo>
                  <a:pt x="4854565" y="595557"/>
                </a:lnTo>
                <a:cubicBezTo>
                  <a:pt x="4865517" y="595392"/>
                  <a:pt x="4874962" y="587126"/>
                  <a:pt x="4885738" y="585167"/>
                </a:cubicBezTo>
                <a:cubicBezTo>
                  <a:pt x="4913212" y="580172"/>
                  <a:pt x="4941156" y="578240"/>
                  <a:pt x="4968865" y="574776"/>
                </a:cubicBezTo>
                <a:cubicBezTo>
                  <a:pt x="4994305" y="566296"/>
                  <a:pt x="5019130" y="559654"/>
                  <a:pt x="5041601" y="543603"/>
                </a:cubicBezTo>
                <a:cubicBezTo>
                  <a:pt x="5053559" y="535062"/>
                  <a:pt x="5061174" y="521452"/>
                  <a:pt x="5072774" y="512430"/>
                </a:cubicBezTo>
                <a:cubicBezTo>
                  <a:pt x="5092489" y="497096"/>
                  <a:pt x="5135120" y="470867"/>
                  <a:pt x="5135120" y="470867"/>
                </a:cubicBezTo>
                <a:cubicBezTo>
                  <a:pt x="5161707" y="391103"/>
                  <a:pt x="5162473" y="418691"/>
                  <a:pt x="5145511" y="325394"/>
                </a:cubicBezTo>
                <a:cubicBezTo>
                  <a:pt x="5143552" y="314618"/>
                  <a:pt x="5142865" y="301966"/>
                  <a:pt x="5135120" y="294221"/>
                </a:cubicBezTo>
                <a:cubicBezTo>
                  <a:pt x="5127375" y="286476"/>
                  <a:pt x="5113744" y="288728"/>
                  <a:pt x="5103947" y="283830"/>
                </a:cubicBezTo>
                <a:cubicBezTo>
                  <a:pt x="5092777" y="278245"/>
                  <a:pt x="5084822" y="266334"/>
                  <a:pt x="5072774" y="263048"/>
                </a:cubicBezTo>
                <a:cubicBezTo>
                  <a:pt x="5045833" y="255700"/>
                  <a:pt x="5017192" y="257248"/>
                  <a:pt x="4989647" y="252657"/>
                </a:cubicBezTo>
                <a:cubicBezTo>
                  <a:pt x="4975560" y="250309"/>
                  <a:pt x="4962134" y="244822"/>
                  <a:pt x="4948083" y="242267"/>
                </a:cubicBezTo>
                <a:cubicBezTo>
                  <a:pt x="4923987" y="237886"/>
                  <a:pt x="4899664" y="234794"/>
                  <a:pt x="4875347" y="231876"/>
                </a:cubicBezTo>
                <a:lnTo>
                  <a:pt x="4688311" y="211094"/>
                </a:lnTo>
                <a:cubicBezTo>
                  <a:pt x="4677920" y="207630"/>
                  <a:pt x="4667670" y="203712"/>
                  <a:pt x="4657138" y="200703"/>
                </a:cubicBezTo>
                <a:cubicBezTo>
                  <a:pt x="4643406" y="196780"/>
                  <a:pt x="4629853" y="190552"/>
                  <a:pt x="4615574" y="190312"/>
                </a:cubicBezTo>
                <a:lnTo>
                  <a:pt x="3420620" y="179921"/>
                </a:lnTo>
                <a:cubicBezTo>
                  <a:pt x="3337037" y="159025"/>
                  <a:pt x="3422416" y="178599"/>
                  <a:pt x="3295929" y="159139"/>
                </a:cubicBezTo>
                <a:cubicBezTo>
                  <a:pt x="3217448" y="147065"/>
                  <a:pt x="3254016" y="142764"/>
                  <a:pt x="3150456" y="138357"/>
                </a:cubicBezTo>
                <a:cubicBezTo>
                  <a:pt x="3018911" y="132760"/>
                  <a:pt x="2887189" y="132427"/>
                  <a:pt x="2755601" y="127967"/>
                </a:cubicBezTo>
                <a:cubicBezTo>
                  <a:pt x="2682824" y="125500"/>
                  <a:pt x="2610128" y="121040"/>
                  <a:pt x="2537392" y="117576"/>
                </a:cubicBezTo>
                <a:cubicBezTo>
                  <a:pt x="2506219" y="114112"/>
                  <a:pt x="2474963" y="111330"/>
                  <a:pt x="2443874" y="107185"/>
                </a:cubicBezTo>
                <a:cubicBezTo>
                  <a:pt x="2422990" y="104400"/>
                  <a:pt x="2402482" y="99000"/>
                  <a:pt x="2381529" y="96794"/>
                </a:cubicBezTo>
                <a:cubicBezTo>
                  <a:pt x="2336617" y="92066"/>
                  <a:pt x="2291474" y="89867"/>
                  <a:pt x="2246447" y="86403"/>
                </a:cubicBezTo>
                <a:cubicBezTo>
                  <a:pt x="1987239" y="0"/>
                  <a:pt x="2254258" y="85515"/>
                  <a:pt x="1498301" y="65621"/>
                </a:cubicBezTo>
                <a:cubicBezTo>
                  <a:pt x="1473818" y="64977"/>
                  <a:pt x="1449842" y="58467"/>
                  <a:pt x="1425565" y="55230"/>
                </a:cubicBezTo>
                <a:lnTo>
                  <a:pt x="1342438" y="44839"/>
                </a:lnTo>
                <a:lnTo>
                  <a:pt x="479992" y="55230"/>
                </a:lnTo>
                <a:cubicBezTo>
                  <a:pt x="303236" y="60812"/>
                  <a:pt x="409051" y="71739"/>
                  <a:pt x="313738" y="86403"/>
                </a:cubicBezTo>
                <a:cubicBezTo>
                  <a:pt x="237727" y="98097"/>
                  <a:pt x="85138" y="117576"/>
                  <a:pt x="85138" y="117576"/>
                </a:cubicBezTo>
                <a:cubicBezTo>
                  <a:pt x="76010" y="120619"/>
                  <a:pt x="24436" y="134772"/>
                  <a:pt x="22792" y="148748"/>
                </a:cubicBezTo>
                <a:cubicBezTo>
                  <a:pt x="4680" y="302696"/>
                  <a:pt x="11335" y="264735"/>
                  <a:pt x="53965" y="335785"/>
                </a:cubicBezTo>
                <a:cubicBezTo>
                  <a:pt x="57950" y="342426"/>
                  <a:pt x="60892" y="349640"/>
                  <a:pt x="64356" y="356567"/>
                </a:cubicBezTo>
              </a:path>
            </a:pathLst>
          </a:custGeom>
          <a:noFill/>
          <a:ln w="158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959</TotalTime>
  <Words>57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Theme1</vt:lpstr>
      <vt:lpstr>Nov 30</vt:lpstr>
      <vt:lpstr>Slide 2</vt:lpstr>
      <vt:lpstr>Slide 3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Exports 2008</dc:title>
  <dc:creator>Art Woolf</dc:creator>
  <cp:lastModifiedBy>Art Woolf</cp:lastModifiedBy>
  <cp:revision>18</cp:revision>
  <dcterms:created xsi:type="dcterms:W3CDTF">2009-11-16T13:17:58Z</dcterms:created>
  <dcterms:modified xsi:type="dcterms:W3CDTF">2009-12-04T19:18:53Z</dcterms:modified>
</cp:coreProperties>
</file>