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75" r:id="rId4"/>
    <p:sldId id="269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92" d="100"/>
          <a:sy n="92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1D449791-FEF7-41DA-8FF8-34F5883C2C7B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t.com/cms/s/0/9a2fdf12-b725-11de-96f2-00144feab49a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1600" cy="334962"/>
          </a:xfrm>
        </p:spPr>
        <p:txBody>
          <a:bodyPr/>
          <a:lstStyle/>
          <a:p>
            <a:r>
              <a:rPr lang="en-US" sz="2000" dirty="0" smtClean="0"/>
              <a:t>Nov </a:t>
            </a:r>
            <a:r>
              <a:rPr lang="en-US" sz="2000" dirty="0" smtClean="0"/>
              <a:t>23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71500">
              <a:buClrTx/>
              <a:buSzPct val="100000"/>
              <a:buNone/>
            </a:pPr>
            <a:r>
              <a:rPr lang="en-US" dirty="0" smtClean="0"/>
              <a:t>Exchange Rates</a:t>
            </a:r>
          </a:p>
          <a:p>
            <a:pPr marL="971550" lvl="1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Determination</a:t>
            </a:r>
          </a:p>
          <a:p>
            <a:pPr marL="971550" lvl="1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Purchasing Power Parity</a:t>
            </a:r>
          </a:p>
          <a:p>
            <a:pPr marL="971550" lvl="1" indent="-571500">
              <a:buClrTx/>
              <a:buSzPct val="100000"/>
              <a:buNone/>
            </a:pPr>
            <a:endParaRPr lang="en-US" dirty="0" smtClean="0"/>
          </a:p>
          <a:p>
            <a:pPr marL="971550" lvl="1" indent="-571500">
              <a:buClrTx/>
              <a:buSzPct val="100000"/>
              <a:buNone/>
            </a:pPr>
            <a:r>
              <a:rPr lang="en-US" dirty="0" smtClean="0"/>
              <a:t>We will be skipping Ch 14 and going directly to Ch 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181600"/>
            <a:ext cx="440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Currency converter:  http://www.xe.com/ucc/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More good news on the housing front</a:t>
            </a:r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219200"/>
            <a:ext cx="749920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5625" r="53529" b="11458"/>
          <a:stretch>
            <a:fillRect/>
          </a:stretch>
        </p:blipFill>
        <p:spPr bwMode="auto">
          <a:xfrm>
            <a:off x="228600" y="457200"/>
            <a:ext cx="838472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5588" r="20000" b="14844"/>
          <a:stretch>
            <a:fillRect/>
          </a:stretch>
        </p:blipFill>
        <p:spPr bwMode="auto">
          <a:xfrm>
            <a:off x="-304800" y="0"/>
            <a:ext cx="89154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5048250" cy="77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781</TotalTime>
  <Words>34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Theme1</vt:lpstr>
      <vt:lpstr>Nov 23</vt:lpstr>
      <vt:lpstr>More good news on the housing front</vt:lpstr>
      <vt:lpstr>Slide 3</vt:lpstr>
      <vt:lpstr>Slide 4</vt:lpstr>
      <vt:lpstr>Slide 5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Exports 2008</dc:title>
  <dc:creator>Art Woolf</dc:creator>
  <cp:lastModifiedBy>Art Woolf</cp:lastModifiedBy>
  <cp:revision>13</cp:revision>
  <dcterms:created xsi:type="dcterms:W3CDTF">2009-11-16T13:17:58Z</dcterms:created>
  <dcterms:modified xsi:type="dcterms:W3CDTF">2009-11-23T17:44:35Z</dcterms:modified>
</cp:coreProperties>
</file>