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69" r:id="rId3"/>
    <p:sldId id="27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0" autoAdjust="0"/>
  </p:normalViewPr>
  <p:slideViewPr>
    <p:cSldViewPr>
      <p:cViewPr varScale="1">
        <p:scale>
          <a:sx n="90" d="100"/>
          <a:sy n="90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1D449791-FEF7-41DA-8FF8-34F5883C2C7B}" type="datetimeFigureOut">
              <a:rPr lang="en-US" smtClean="0"/>
              <a:pPr/>
              <a:t>11/20/2009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t.com/cms/s/0/9a2fdf12-b725-11de-96f2-00144feab49a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1371600" cy="334962"/>
          </a:xfrm>
        </p:spPr>
        <p:txBody>
          <a:bodyPr/>
          <a:lstStyle/>
          <a:p>
            <a:r>
              <a:rPr lang="en-US" sz="2000" dirty="0" smtClean="0"/>
              <a:t>Nov </a:t>
            </a:r>
            <a:r>
              <a:rPr lang="en-US" sz="2000" dirty="0" smtClean="0"/>
              <a:t>20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71500">
              <a:buClrTx/>
              <a:buSzPct val="100000"/>
              <a:buNone/>
            </a:pPr>
            <a:r>
              <a:rPr lang="en-US" dirty="0" smtClean="0"/>
              <a:t>Exchange Rates</a:t>
            </a:r>
          </a:p>
          <a:p>
            <a:pPr marL="971550" lvl="1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Determination</a:t>
            </a:r>
          </a:p>
          <a:p>
            <a:pPr marL="971550" lvl="1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Purchasing Power Parity</a:t>
            </a:r>
            <a:endParaRPr lang="en-US" dirty="0" smtClean="0"/>
          </a:p>
          <a:p>
            <a:pPr marL="971550" lvl="1" indent="-571500">
              <a:buClrTx/>
              <a:buSzPct val="100000"/>
              <a:buNone/>
            </a:pPr>
            <a:endParaRPr lang="en-US" dirty="0" smtClean="0"/>
          </a:p>
          <a:p>
            <a:pPr marL="971550" lvl="1" indent="-571500">
              <a:buClrTx/>
              <a:buSzPct val="100000"/>
              <a:buNone/>
            </a:pPr>
            <a:r>
              <a:rPr lang="en-US" dirty="0" smtClean="0"/>
              <a:t>We will be skipping Ch 14 and going directly to Ch 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181600"/>
            <a:ext cx="4400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Currency converter:  http</a:t>
            </a:r>
            <a:r>
              <a:rPr lang="en-US" dirty="0" smtClean="0"/>
              <a:t>://www.xe.com/ucc/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45588" r="20000" b="14844"/>
          <a:stretch>
            <a:fillRect/>
          </a:stretch>
        </p:blipFill>
        <p:spPr bwMode="auto">
          <a:xfrm>
            <a:off x="-304800" y="0"/>
            <a:ext cx="89154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04800"/>
            <a:ext cx="5048250" cy="774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608</TotalTime>
  <Words>27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Theme1</vt:lpstr>
      <vt:lpstr>Nov 20</vt:lpstr>
      <vt:lpstr>Slide 2</vt:lpstr>
      <vt:lpstr>Slide 3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Exports 2008</dc:title>
  <dc:creator>Art Woolf</dc:creator>
  <cp:lastModifiedBy>Art Woolf</cp:lastModifiedBy>
  <cp:revision>11</cp:revision>
  <dcterms:created xsi:type="dcterms:W3CDTF">2009-11-16T13:17:58Z</dcterms:created>
  <dcterms:modified xsi:type="dcterms:W3CDTF">2009-11-20T16:35:26Z</dcterms:modified>
</cp:coreProperties>
</file>