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8" r:id="rId3"/>
    <p:sldId id="263" r:id="rId4"/>
    <p:sldId id="264" r:id="rId5"/>
    <p:sldId id="256" r:id="rId6"/>
    <p:sldId id="257" r:id="rId7"/>
    <p:sldId id="265" r:id="rId8"/>
    <p:sldId id="266" r:id="rId9"/>
    <p:sldId id="258" r:id="rId10"/>
    <p:sldId id="270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92" d="100"/>
          <a:sy n="92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1D449791-FEF7-41DA-8FF8-34F5883C2C7B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t.com/cms/s/0/9a2fdf12-b725-11de-96f2-00144feab49a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templates/player/mediaPlayer.html?action=1&amp;t=1&amp;islist=false&amp;id=120527483&amp;m=1205275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334962"/>
          </a:xfrm>
        </p:spPr>
        <p:txBody>
          <a:bodyPr/>
          <a:lstStyle/>
          <a:p>
            <a:r>
              <a:rPr lang="en-US" sz="2000" dirty="0" smtClean="0"/>
              <a:t>Nov </a:t>
            </a:r>
            <a:r>
              <a:rPr lang="en-US" sz="2000" dirty="0" smtClean="0"/>
              <a:t>18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Tx/>
              <a:buSzPct val="100000"/>
              <a:buNone/>
            </a:pPr>
            <a:r>
              <a:rPr lang="en-US" dirty="0" smtClean="0"/>
              <a:t>Open Economy Macro I: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International Flow of Goods and Services and Financial </a:t>
            </a:r>
            <a:r>
              <a:rPr lang="en-US" dirty="0" smtClean="0"/>
              <a:t>Capital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Exchange Rates</a:t>
            </a:r>
            <a:endParaRPr lang="en-US" dirty="0" smtClean="0"/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  <a:p>
            <a:pPr marL="971550" lvl="1" indent="-571500">
              <a:buClrTx/>
              <a:buSzPct val="100000"/>
              <a:buNone/>
            </a:pPr>
            <a:r>
              <a:rPr lang="en-US" smtClean="0"/>
              <a:t>We </a:t>
            </a:r>
            <a:r>
              <a:rPr lang="en-US" dirty="0" smtClean="0"/>
              <a:t>will be skipping Ch 14 and going directly to Ch 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5588" r="20000" b="14844"/>
          <a:stretch>
            <a:fillRect/>
          </a:stretch>
        </p:blipFill>
        <p:spPr bwMode="auto">
          <a:xfrm>
            <a:off x="-304800" y="0"/>
            <a:ext cx="89154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048250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Supply and Demand?  Rationing?  Doesn’t Kellogg’s Understand Economics?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484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http://www.npr.org/templates/player/mediaPlayer.html?action=1&amp;t=1&amp;islist=false&amp;id=120527483&amp;m=120527502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36702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315200" cy="61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844" r="62835" b="31250"/>
          <a:stretch>
            <a:fillRect/>
          </a:stretch>
        </p:blipFill>
        <p:spPr bwMode="auto">
          <a:xfrm>
            <a:off x="533400" y="12192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62647" b="26563"/>
          <a:stretch>
            <a:fillRect/>
          </a:stretch>
        </p:blipFill>
        <p:spPr bwMode="auto">
          <a:xfrm>
            <a:off x="0" y="1219200"/>
            <a:ext cx="91163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export?</a:t>
            </a:r>
          </a:p>
        </p:txBody>
      </p:sp>
      <p:pic>
        <p:nvPicPr>
          <p:cNvPr id="839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371600"/>
            <a:ext cx="8153400" cy="485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import?</a:t>
            </a:r>
          </a:p>
        </p:txBody>
      </p:sp>
      <p:pic>
        <p:nvPicPr>
          <p:cNvPr id="860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8001000" cy="4697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79465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429</TotalTime>
  <Words>60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Nov 18</vt:lpstr>
      <vt:lpstr>Supply and Demand?  Rationing?  Doesn’t Kellogg’s Understand Economics?</vt:lpstr>
      <vt:lpstr>Slide 3</vt:lpstr>
      <vt:lpstr>Slide 4</vt:lpstr>
      <vt:lpstr>Exports 2008</vt:lpstr>
      <vt:lpstr>Imports 2008</vt:lpstr>
      <vt:lpstr>What do we export?</vt:lpstr>
      <vt:lpstr>What do we import?</vt:lpstr>
      <vt:lpstr>Slide 9</vt:lpstr>
      <vt:lpstr>Exchange Rates</vt:lpstr>
      <vt:lpstr>Slide 11</vt:lpstr>
      <vt:lpstr>Slide 12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Exports 2008</dc:title>
  <dc:creator>Art Woolf</dc:creator>
  <cp:lastModifiedBy>Art Woolf</cp:lastModifiedBy>
  <cp:revision>10</cp:revision>
  <dcterms:created xsi:type="dcterms:W3CDTF">2009-11-16T13:17:58Z</dcterms:created>
  <dcterms:modified xsi:type="dcterms:W3CDTF">2009-11-18T16:30:40Z</dcterms:modified>
</cp:coreProperties>
</file>