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Debt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'B78'!$O$3</c:f>
              <c:strCache>
                <c:ptCount val="1"/>
                <c:pt idx="0">
                  <c:v>Net Debt/GDP</c:v>
                </c:pt>
              </c:strCache>
            </c:strRef>
          </c:tx>
          <c:cat>
            <c:strRef>
              <c:f>'B78'!$A$6:$A$74</c:f>
              <c:strCache>
                <c:ptCount val="69"/>
                <c:pt idx="0">
                  <c:v>1941</c:v>
                </c:pt>
                <c:pt idx="1">
                  <c:v>1942</c:v>
                </c:pt>
                <c:pt idx="2">
                  <c:v>1943</c:v>
                </c:pt>
                <c:pt idx="3">
                  <c:v>1944</c:v>
                </c:pt>
                <c:pt idx="4">
                  <c:v>1945</c:v>
                </c:pt>
                <c:pt idx="5">
                  <c:v>1946</c:v>
                </c:pt>
                <c:pt idx="6">
                  <c:v>1947</c:v>
                </c:pt>
                <c:pt idx="7">
                  <c:v>1948</c:v>
                </c:pt>
                <c:pt idx="8">
                  <c:v>1949</c:v>
                </c:pt>
                <c:pt idx="9">
                  <c:v>1950</c:v>
                </c:pt>
                <c:pt idx="10">
                  <c:v>1951</c:v>
                </c:pt>
                <c:pt idx="11">
                  <c:v>1952</c:v>
                </c:pt>
                <c:pt idx="12">
                  <c:v>1953</c:v>
                </c:pt>
                <c:pt idx="13">
                  <c:v>1954</c:v>
                </c:pt>
                <c:pt idx="14">
                  <c:v>1955</c:v>
                </c:pt>
                <c:pt idx="15">
                  <c:v>1956</c:v>
                </c:pt>
                <c:pt idx="16">
                  <c:v>1957</c:v>
                </c:pt>
                <c:pt idx="17">
                  <c:v>1958</c:v>
                </c:pt>
                <c:pt idx="18">
                  <c:v>1959</c:v>
                </c:pt>
                <c:pt idx="19">
                  <c:v>1960</c:v>
                </c:pt>
                <c:pt idx="20">
                  <c:v>1961</c:v>
                </c:pt>
                <c:pt idx="21">
                  <c:v>1962</c:v>
                </c:pt>
                <c:pt idx="22">
                  <c:v>1963</c:v>
                </c:pt>
                <c:pt idx="23">
                  <c:v>1964</c:v>
                </c:pt>
                <c:pt idx="24">
                  <c:v>1965</c:v>
                </c:pt>
                <c:pt idx="25">
                  <c:v>1966</c:v>
                </c:pt>
                <c:pt idx="26">
                  <c:v>1967</c:v>
                </c:pt>
                <c:pt idx="27">
                  <c:v>1968</c:v>
                </c:pt>
                <c:pt idx="28">
                  <c:v>1969</c:v>
                </c:pt>
                <c:pt idx="29">
                  <c:v>1970</c:v>
                </c:pt>
                <c:pt idx="30">
                  <c:v>1971</c:v>
                </c:pt>
                <c:pt idx="31">
                  <c:v>1972</c:v>
                </c:pt>
                <c:pt idx="32">
                  <c:v>1973</c:v>
                </c:pt>
                <c:pt idx="33">
                  <c:v>1974</c:v>
                </c:pt>
                <c:pt idx="34">
                  <c:v>1975</c:v>
                </c:pt>
                <c:pt idx="35">
                  <c:v>1976</c:v>
                </c:pt>
                <c:pt idx="36">
                  <c:v>1977</c:v>
                </c:pt>
                <c:pt idx="37">
                  <c:v>1978</c:v>
                </c:pt>
                <c:pt idx="38">
                  <c:v>1979</c:v>
                </c:pt>
                <c:pt idx="39">
                  <c:v>1980</c:v>
                </c:pt>
                <c:pt idx="40">
                  <c:v>1981</c:v>
                </c:pt>
                <c:pt idx="41">
                  <c:v>1982</c:v>
                </c:pt>
                <c:pt idx="42">
                  <c:v>1983</c:v>
                </c:pt>
                <c:pt idx="43">
                  <c:v>1984</c:v>
                </c:pt>
                <c:pt idx="44">
                  <c:v>1985</c:v>
                </c:pt>
                <c:pt idx="45">
                  <c:v>1986</c:v>
                </c:pt>
                <c:pt idx="46">
                  <c:v>1987</c:v>
                </c:pt>
                <c:pt idx="47">
                  <c:v>1988</c:v>
                </c:pt>
                <c:pt idx="48">
                  <c:v>1989</c:v>
                </c:pt>
                <c:pt idx="49">
                  <c:v>1990</c:v>
                </c:pt>
                <c:pt idx="50">
                  <c:v>1991</c:v>
                </c:pt>
                <c:pt idx="51">
                  <c:v>1992 </c:v>
                </c:pt>
                <c:pt idx="52">
                  <c:v>1993</c:v>
                </c:pt>
                <c:pt idx="53">
                  <c:v>1994</c:v>
                </c:pt>
                <c:pt idx="54">
                  <c:v>1995</c:v>
                </c:pt>
                <c:pt idx="55">
                  <c:v>1996</c:v>
                </c:pt>
                <c:pt idx="56">
                  <c:v>1997</c:v>
                </c:pt>
                <c:pt idx="57">
                  <c:v>1998</c:v>
                </c:pt>
                <c:pt idx="58">
                  <c:v>1999</c:v>
                </c:pt>
                <c:pt idx="59">
                  <c:v>2000</c:v>
                </c:pt>
                <c:pt idx="60">
                  <c:v>2001</c:v>
                </c:pt>
                <c:pt idx="61">
                  <c:v>2002</c:v>
                </c:pt>
                <c:pt idx="62">
                  <c:v>2003</c:v>
                </c:pt>
                <c:pt idx="63">
                  <c:v>2004</c:v>
                </c:pt>
                <c:pt idx="64">
                  <c:v>2005</c:v>
                </c:pt>
                <c:pt idx="65">
                  <c:v>2006</c:v>
                </c:pt>
                <c:pt idx="66">
                  <c:v>2007</c:v>
                </c:pt>
                <c:pt idx="67">
                  <c:v>2008</c:v>
                </c:pt>
                <c:pt idx="68">
                  <c:v>2009</c:v>
                </c:pt>
              </c:strCache>
            </c:strRef>
          </c:cat>
          <c:val>
            <c:numRef>
              <c:f>'B78'!$O$6:$O$74</c:f>
              <c:numCache>
                <c:formatCode>0%</c:formatCode>
                <c:ptCount val="69"/>
                <c:pt idx="0">
                  <c:v>0.42000000000000032</c:v>
                </c:pt>
                <c:pt idx="1">
                  <c:v>0.47000000000000008</c:v>
                </c:pt>
                <c:pt idx="2">
                  <c:v>0.71000000000000063</c:v>
                </c:pt>
                <c:pt idx="3">
                  <c:v>0.88000000000000012</c:v>
                </c:pt>
                <c:pt idx="4">
                  <c:v>1.06</c:v>
                </c:pt>
                <c:pt idx="5">
                  <c:v>1.0900000000000001</c:v>
                </c:pt>
                <c:pt idx="6">
                  <c:v>0.96000000000000063</c:v>
                </c:pt>
                <c:pt idx="7">
                  <c:v>0.84000000000000064</c:v>
                </c:pt>
                <c:pt idx="8">
                  <c:v>0.79</c:v>
                </c:pt>
                <c:pt idx="9">
                  <c:v>0.8</c:v>
                </c:pt>
                <c:pt idx="10">
                  <c:v>0.67000000000000115</c:v>
                </c:pt>
                <c:pt idx="11">
                  <c:v>0.62000000000000088</c:v>
                </c:pt>
                <c:pt idx="12">
                  <c:v>0.59000000000000008</c:v>
                </c:pt>
                <c:pt idx="13">
                  <c:v>0.60000000000000064</c:v>
                </c:pt>
                <c:pt idx="14">
                  <c:v>0.56999999999999995</c:v>
                </c:pt>
                <c:pt idx="15">
                  <c:v>0.52</c:v>
                </c:pt>
                <c:pt idx="16">
                  <c:v>0.49000000000000032</c:v>
                </c:pt>
                <c:pt idx="17">
                  <c:v>0.49000000000000032</c:v>
                </c:pt>
                <c:pt idx="18">
                  <c:v>0.48000000000000032</c:v>
                </c:pt>
                <c:pt idx="19">
                  <c:v>0.46</c:v>
                </c:pt>
                <c:pt idx="20">
                  <c:v>0.45</c:v>
                </c:pt>
                <c:pt idx="21">
                  <c:v>0.44000000000000006</c:v>
                </c:pt>
                <c:pt idx="22">
                  <c:v>0.42000000000000032</c:v>
                </c:pt>
                <c:pt idx="23">
                  <c:v>0.4</c:v>
                </c:pt>
                <c:pt idx="24">
                  <c:v>0.3800000000000005</c:v>
                </c:pt>
                <c:pt idx="25">
                  <c:v>0.35000000000000031</c:v>
                </c:pt>
                <c:pt idx="26">
                  <c:v>0.33000000000000057</c:v>
                </c:pt>
                <c:pt idx="27">
                  <c:v>0.33000000000000057</c:v>
                </c:pt>
                <c:pt idx="28">
                  <c:v>0.29000000000000031</c:v>
                </c:pt>
                <c:pt idx="29">
                  <c:v>0.28000000000000008</c:v>
                </c:pt>
                <c:pt idx="30">
                  <c:v>0.28000000000000008</c:v>
                </c:pt>
                <c:pt idx="31">
                  <c:v>0.27</c:v>
                </c:pt>
                <c:pt idx="32">
                  <c:v>0.26</c:v>
                </c:pt>
                <c:pt idx="33">
                  <c:v>0.24000000000000021</c:v>
                </c:pt>
                <c:pt idx="34">
                  <c:v>0.25</c:v>
                </c:pt>
                <c:pt idx="35">
                  <c:v>0.27</c:v>
                </c:pt>
                <c:pt idx="36">
                  <c:v>0.28000000000000008</c:v>
                </c:pt>
                <c:pt idx="37">
                  <c:v>0.27</c:v>
                </c:pt>
                <c:pt idx="38">
                  <c:v>0.26</c:v>
                </c:pt>
                <c:pt idx="39">
                  <c:v>0.26</c:v>
                </c:pt>
                <c:pt idx="40">
                  <c:v>0.26</c:v>
                </c:pt>
                <c:pt idx="41">
                  <c:v>0.29000000000000031</c:v>
                </c:pt>
                <c:pt idx="42">
                  <c:v>0.33000000000000057</c:v>
                </c:pt>
                <c:pt idx="43">
                  <c:v>0.34000000000000008</c:v>
                </c:pt>
                <c:pt idx="44">
                  <c:v>0.36000000000000032</c:v>
                </c:pt>
                <c:pt idx="45">
                  <c:v>0.39000000000000051</c:v>
                </c:pt>
                <c:pt idx="46">
                  <c:v>0.41000000000000031</c:v>
                </c:pt>
                <c:pt idx="47">
                  <c:v>0.41000000000000031</c:v>
                </c:pt>
                <c:pt idx="48">
                  <c:v>0.41000000000000031</c:v>
                </c:pt>
                <c:pt idx="49">
                  <c:v>0.42000000000000032</c:v>
                </c:pt>
                <c:pt idx="50">
                  <c:v>0.45</c:v>
                </c:pt>
                <c:pt idx="51">
                  <c:v>0.48000000000000032</c:v>
                </c:pt>
                <c:pt idx="52">
                  <c:v>0.49000000000000032</c:v>
                </c:pt>
                <c:pt idx="53">
                  <c:v>0.49000000000000032</c:v>
                </c:pt>
                <c:pt idx="54">
                  <c:v>0.49000000000000032</c:v>
                </c:pt>
                <c:pt idx="55">
                  <c:v>0.49000000000000032</c:v>
                </c:pt>
                <c:pt idx="56">
                  <c:v>0.46</c:v>
                </c:pt>
                <c:pt idx="57">
                  <c:v>0.43000000000000038</c:v>
                </c:pt>
                <c:pt idx="58">
                  <c:v>0.4</c:v>
                </c:pt>
                <c:pt idx="59">
                  <c:v>0.35000000000000031</c:v>
                </c:pt>
                <c:pt idx="60">
                  <c:v>0.33000000000000057</c:v>
                </c:pt>
                <c:pt idx="61">
                  <c:v>0.34000000000000008</c:v>
                </c:pt>
                <c:pt idx="62">
                  <c:v>0.36000000000000032</c:v>
                </c:pt>
                <c:pt idx="63">
                  <c:v>0.37000000000000038</c:v>
                </c:pt>
                <c:pt idx="64">
                  <c:v>0.3800000000000005</c:v>
                </c:pt>
                <c:pt idx="65">
                  <c:v>0.37000000000000038</c:v>
                </c:pt>
                <c:pt idx="66">
                  <c:v>0.37000000000000038</c:v>
                </c:pt>
                <c:pt idx="67">
                  <c:v>0.41000000000000031</c:v>
                </c:pt>
                <c:pt idx="68">
                  <c:v>0.54</c:v>
                </c:pt>
              </c:numCache>
            </c:numRef>
          </c:val>
        </c:ser>
        <c:overlap val="100"/>
        <c:axId val="85171584"/>
        <c:axId val="85099648"/>
      </c:barChart>
      <c:catAx>
        <c:axId val="85171584"/>
        <c:scaling>
          <c:orientation val="minMax"/>
        </c:scaling>
        <c:axPos val="b"/>
        <c:numFmt formatCode="General" sourceLinked="1"/>
        <c:tickLblPos val="nextTo"/>
        <c:crossAx val="85099648"/>
        <c:crosses val="autoZero"/>
        <c:auto val="1"/>
        <c:lblAlgn val="ctr"/>
        <c:lblOffset val="100"/>
      </c:catAx>
      <c:valAx>
        <c:axId val="85099648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1"/>
        <c:tickLblPos val="nextTo"/>
        <c:crossAx val="85171584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CPI</c:v>
                </c:pt>
              </c:strCache>
            </c:strRef>
          </c:tx>
          <c:cat>
            <c:numRef>
              <c:f>Sheet1!$A$2:$A$128</c:f>
              <c:numCache>
                <c:formatCode>General</c:formatCode>
                <c:ptCount val="127"/>
                <c:pt idx="0">
                  <c:v>1774</c:v>
                </c:pt>
                <c:pt idx="1">
                  <c:v>1775</c:v>
                </c:pt>
                <c:pt idx="2">
                  <c:v>1776</c:v>
                </c:pt>
                <c:pt idx="3">
                  <c:v>1777</c:v>
                </c:pt>
                <c:pt idx="4">
                  <c:v>1778</c:v>
                </c:pt>
                <c:pt idx="5">
                  <c:v>1779</c:v>
                </c:pt>
                <c:pt idx="6">
                  <c:v>1780</c:v>
                </c:pt>
                <c:pt idx="7">
                  <c:v>1781</c:v>
                </c:pt>
                <c:pt idx="8">
                  <c:v>1782</c:v>
                </c:pt>
                <c:pt idx="9">
                  <c:v>1783</c:v>
                </c:pt>
                <c:pt idx="10">
                  <c:v>1784</c:v>
                </c:pt>
                <c:pt idx="11">
                  <c:v>1785</c:v>
                </c:pt>
                <c:pt idx="12">
                  <c:v>1786</c:v>
                </c:pt>
                <c:pt idx="13">
                  <c:v>1787</c:v>
                </c:pt>
                <c:pt idx="14">
                  <c:v>1788</c:v>
                </c:pt>
                <c:pt idx="15">
                  <c:v>1789</c:v>
                </c:pt>
                <c:pt idx="16">
                  <c:v>1790</c:v>
                </c:pt>
                <c:pt idx="17">
                  <c:v>1791</c:v>
                </c:pt>
                <c:pt idx="18">
                  <c:v>1792</c:v>
                </c:pt>
                <c:pt idx="19">
                  <c:v>1793</c:v>
                </c:pt>
                <c:pt idx="20">
                  <c:v>1794</c:v>
                </c:pt>
                <c:pt idx="21">
                  <c:v>1795</c:v>
                </c:pt>
                <c:pt idx="22">
                  <c:v>1796</c:v>
                </c:pt>
                <c:pt idx="23">
                  <c:v>1797</c:v>
                </c:pt>
                <c:pt idx="24">
                  <c:v>1798</c:v>
                </c:pt>
                <c:pt idx="25">
                  <c:v>1799</c:v>
                </c:pt>
                <c:pt idx="26">
                  <c:v>1800</c:v>
                </c:pt>
                <c:pt idx="27">
                  <c:v>1801</c:v>
                </c:pt>
                <c:pt idx="28">
                  <c:v>1802</c:v>
                </c:pt>
                <c:pt idx="29">
                  <c:v>1803</c:v>
                </c:pt>
                <c:pt idx="30">
                  <c:v>1804</c:v>
                </c:pt>
                <c:pt idx="31">
                  <c:v>1805</c:v>
                </c:pt>
                <c:pt idx="32">
                  <c:v>1806</c:v>
                </c:pt>
                <c:pt idx="33">
                  <c:v>1807</c:v>
                </c:pt>
                <c:pt idx="34">
                  <c:v>1808</c:v>
                </c:pt>
                <c:pt idx="35">
                  <c:v>1809</c:v>
                </c:pt>
                <c:pt idx="36">
                  <c:v>1810</c:v>
                </c:pt>
                <c:pt idx="37">
                  <c:v>1811</c:v>
                </c:pt>
                <c:pt idx="38">
                  <c:v>1812</c:v>
                </c:pt>
                <c:pt idx="39">
                  <c:v>1813</c:v>
                </c:pt>
                <c:pt idx="40">
                  <c:v>1814</c:v>
                </c:pt>
                <c:pt idx="41">
                  <c:v>1815</c:v>
                </c:pt>
                <c:pt idx="42">
                  <c:v>1816</c:v>
                </c:pt>
                <c:pt idx="43">
                  <c:v>1817</c:v>
                </c:pt>
                <c:pt idx="44">
                  <c:v>1818</c:v>
                </c:pt>
                <c:pt idx="45">
                  <c:v>1819</c:v>
                </c:pt>
                <c:pt idx="46">
                  <c:v>1820</c:v>
                </c:pt>
                <c:pt idx="47">
                  <c:v>1821</c:v>
                </c:pt>
                <c:pt idx="48">
                  <c:v>1822</c:v>
                </c:pt>
                <c:pt idx="49">
                  <c:v>1823</c:v>
                </c:pt>
                <c:pt idx="50">
                  <c:v>1824</c:v>
                </c:pt>
                <c:pt idx="51">
                  <c:v>1825</c:v>
                </c:pt>
                <c:pt idx="52">
                  <c:v>1826</c:v>
                </c:pt>
                <c:pt idx="53">
                  <c:v>1827</c:v>
                </c:pt>
                <c:pt idx="54">
                  <c:v>1828</c:v>
                </c:pt>
                <c:pt idx="55">
                  <c:v>1829</c:v>
                </c:pt>
                <c:pt idx="56">
                  <c:v>1830</c:v>
                </c:pt>
                <c:pt idx="57">
                  <c:v>1831</c:v>
                </c:pt>
                <c:pt idx="58">
                  <c:v>1832</c:v>
                </c:pt>
                <c:pt idx="59">
                  <c:v>1833</c:v>
                </c:pt>
                <c:pt idx="60">
                  <c:v>1834</c:v>
                </c:pt>
                <c:pt idx="61">
                  <c:v>1835</c:v>
                </c:pt>
                <c:pt idx="62">
                  <c:v>1836</c:v>
                </c:pt>
                <c:pt idx="63">
                  <c:v>1837</c:v>
                </c:pt>
                <c:pt idx="64">
                  <c:v>1838</c:v>
                </c:pt>
                <c:pt idx="65">
                  <c:v>1839</c:v>
                </c:pt>
                <c:pt idx="66">
                  <c:v>1840</c:v>
                </c:pt>
                <c:pt idx="67">
                  <c:v>1841</c:v>
                </c:pt>
                <c:pt idx="68">
                  <c:v>1842</c:v>
                </c:pt>
                <c:pt idx="69">
                  <c:v>1843</c:v>
                </c:pt>
                <c:pt idx="70">
                  <c:v>1844</c:v>
                </c:pt>
                <c:pt idx="71">
                  <c:v>1845</c:v>
                </c:pt>
                <c:pt idx="72">
                  <c:v>1846</c:v>
                </c:pt>
                <c:pt idx="73">
                  <c:v>1847</c:v>
                </c:pt>
                <c:pt idx="74">
                  <c:v>1848</c:v>
                </c:pt>
                <c:pt idx="75">
                  <c:v>1849</c:v>
                </c:pt>
                <c:pt idx="76">
                  <c:v>1850</c:v>
                </c:pt>
                <c:pt idx="77">
                  <c:v>1851</c:v>
                </c:pt>
                <c:pt idx="78">
                  <c:v>1852</c:v>
                </c:pt>
                <c:pt idx="79">
                  <c:v>1853</c:v>
                </c:pt>
                <c:pt idx="80">
                  <c:v>1854</c:v>
                </c:pt>
                <c:pt idx="81">
                  <c:v>1855</c:v>
                </c:pt>
                <c:pt idx="82">
                  <c:v>1856</c:v>
                </c:pt>
                <c:pt idx="83">
                  <c:v>1857</c:v>
                </c:pt>
                <c:pt idx="84">
                  <c:v>1858</c:v>
                </c:pt>
                <c:pt idx="85">
                  <c:v>1859</c:v>
                </c:pt>
                <c:pt idx="86">
                  <c:v>1860</c:v>
                </c:pt>
                <c:pt idx="87">
                  <c:v>1861</c:v>
                </c:pt>
                <c:pt idx="88">
                  <c:v>1862</c:v>
                </c:pt>
                <c:pt idx="89">
                  <c:v>1863</c:v>
                </c:pt>
                <c:pt idx="90">
                  <c:v>1864</c:v>
                </c:pt>
                <c:pt idx="91">
                  <c:v>1865</c:v>
                </c:pt>
                <c:pt idx="92">
                  <c:v>1866</c:v>
                </c:pt>
                <c:pt idx="93">
                  <c:v>1867</c:v>
                </c:pt>
                <c:pt idx="94">
                  <c:v>1868</c:v>
                </c:pt>
                <c:pt idx="95">
                  <c:v>1869</c:v>
                </c:pt>
                <c:pt idx="96">
                  <c:v>1870</c:v>
                </c:pt>
                <c:pt idx="97">
                  <c:v>1871</c:v>
                </c:pt>
                <c:pt idx="98">
                  <c:v>1872</c:v>
                </c:pt>
                <c:pt idx="99">
                  <c:v>1873</c:v>
                </c:pt>
                <c:pt idx="100">
                  <c:v>1874</c:v>
                </c:pt>
                <c:pt idx="101">
                  <c:v>1875</c:v>
                </c:pt>
                <c:pt idx="102">
                  <c:v>1876</c:v>
                </c:pt>
                <c:pt idx="103">
                  <c:v>1877</c:v>
                </c:pt>
                <c:pt idx="104">
                  <c:v>1878</c:v>
                </c:pt>
                <c:pt idx="105">
                  <c:v>1879</c:v>
                </c:pt>
                <c:pt idx="106">
                  <c:v>1880</c:v>
                </c:pt>
                <c:pt idx="107">
                  <c:v>1881</c:v>
                </c:pt>
                <c:pt idx="108">
                  <c:v>1882</c:v>
                </c:pt>
                <c:pt idx="109">
                  <c:v>1883</c:v>
                </c:pt>
                <c:pt idx="110">
                  <c:v>1884</c:v>
                </c:pt>
                <c:pt idx="111">
                  <c:v>1885</c:v>
                </c:pt>
                <c:pt idx="112">
                  <c:v>1886</c:v>
                </c:pt>
                <c:pt idx="113">
                  <c:v>1887</c:v>
                </c:pt>
                <c:pt idx="114">
                  <c:v>1888</c:v>
                </c:pt>
                <c:pt idx="115">
                  <c:v>1889</c:v>
                </c:pt>
                <c:pt idx="116">
                  <c:v>1890</c:v>
                </c:pt>
                <c:pt idx="117">
                  <c:v>1891</c:v>
                </c:pt>
                <c:pt idx="118">
                  <c:v>1892</c:v>
                </c:pt>
                <c:pt idx="119">
                  <c:v>1893</c:v>
                </c:pt>
                <c:pt idx="120">
                  <c:v>1894</c:v>
                </c:pt>
                <c:pt idx="121">
                  <c:v>1895</c:v>
                </c:pt>
                <c:pt idx="122">
                  <c:v>1896</c:v>
                </c:pt>
                <c:pt idx="123">
                  <c:v>1897</c:v>
                </c:pt>
                <c:pt idx="124">
                  <c:v>1898</c:v>
                </c:pt>
                <c:pt idx="125">
                  <c:v>1899</c:v>
                </c:pt>
                <c:pt idx="126">
                  <c:v>1900</c:v>
                </c:pt>
              </c:numCache>
            </c:numRef>
          </c:cat>
          <c:val>
            <c:numRef>
              <c:f>Sheet1!$B$2:$B$128</c:f>
              <c:numCache>
                <c:formatCode>General</c:formatCode>
                <c:ptCount val="127"/>
                <c:pt idx="0">
                  <c:v>96.068796068796061</c:v>
                </c:pt>
                <c:pt idx="1">
                  <c:v>91.031941031941031</c:v>
                </c:pt>
                <c:pt idx="2">
                  <c:v>103.93120393120397</c:v>
                </c:pt>
                <c:pt idx="3">
                  <c:v>126.65847665847662</c:v>
                </c:pt>
                <c:pt idx="4">
                  <c:v>164.37346437346437</c:v>
                </c:pt>
                <c:pt idx="5">
                  <c:v>145.45454545454541</c:v>
                </c:pt>
                <c:pt idx="6">
                  <c:v>163.26781326781324</c:v>
                </c:pt>
                <c:pt idx="7">
                  <c:v>131.6953316953317</c:v>
                </c:pt>
                <c:pt idx="8">
                  <c:v>144.47174447174444</c:v>
                </c:pt>
                <c:pt idx="9">
                  <c:v>126.65847665847662</c:v>
                </c:pt>
                <c:pt idx="10">
                  <c:v>121.74447174447174</c:v>
                </c:pt>
                <c:pt idx="11">
                  <c:v>115.84766584766585</c:v>
                </c:pt>
                <c:pt idx="12">
                  <c:v>112.89926289926289</c:v>
                </c:pt>
                <c:pt idx="13">
                  <c:v>110.81081081081078</c:v>
                </c:pt>
                <c:pt idx="14">
                  <c:v>105.89680589680586</c:v>
                </c:pt>
                <c:pt idx="15">
                  <c:v>104.91400491400489</c:v>
                </c:pt>
                <c:pt idx="16">
                  <c:v>108.84520884520883</c:v>
                </c:pt>
                <c:pt idx="17">
                  <c:v>111.79361179361177</c:v>
                </c:pt>
                <c:pt idx="18">
                  <c:v>113.88206388206386</c:v>
                </c:pt>
                <c:pt idx="19">
                  <c:v>117.8132678132678</c:v>
                </c:pt>
                <c:pt idx="20">
                  <c:v>130.71253071253071</c:v>
                </c:pt>
                <c:pt idx="21">
                  <c:v>149.50859950859953</c:v>
                </c:pt>
                <c:pt idx="22">
                  <c:v>157.37100737100741</c:v>
                </c:pt>
                <c:pt idx="23">
                  <c:v>151.47420147420144</c:v>
                </c:pt>
                <c:pt idx="24">
                  <c:v>146.43734643734646</c:v>
                </c:pt>
                <c:pt idx="25">
                  <c:v>146.43734643734646</c:v>
                </c:pt>
                <c:pt idx="26">
                  <c:v>149.50859950859953</c:v>
                </c:pt>
                <c:pt idx="27">
                  <c:v>151.47420147420144</c:v>
                </c:pt>
                <c:pt idx="28">
                  <c:v>127.64127764127767</c:v>
                </c:pt>
                <c:pt idx="29">
                  <c:v>134.64373464373463</c:v>
                </c:pt>
                <c:pt idx="30">
                  <c:v>140.54054054054052</c:v>
                </c:pt>
                <c:pt idx="31">
                  <c:v>139.55773955773961</c:v>
                </c:pt>
                <c:pt idx="32">
                  <c:v>145.45454545454541</c:v>
                </c:pt>
                <c:pt idx="33">
                  <c:v>137.59213759213762</c:v>
                </c:pt>
                <c:pt idx="34">
                  <c:v>149.50859950859953</c:v>
                </c:pt>
                <c:pt idx="35">
                  <c:v>146.43734643734646</c:v>
                </c:pt>
                <c:pt idx="36">
                  <c:v>146.43734643734646</c:v>
                </c:pt>
                <c:pt idx="37">
                  <c:v>156.38820638820647</c:v>
                </c:pt>
                <c:pt idx="38">
                  <c:v>158.35380835380838</c:v>
                </c:pt>
                <c:pt idx="39">
                  <c:v>190.04914004914002</c:v>
                </c:pt>
                <c:pt idx="40">
                  <c:v>208.84520884520884</c:v>
                </c:pt>
                <c:pt idx="41">
                  <c:v>183.16953316953311</c:v>
                </c:pt>
                <c:pt idx="42">
                  <c:v>167.3218673218673</c:v>
                </c:pt>
                <c:pt idx="43">
                  <c:v>158.35380835380838</c:v>
                </c:pt>
                <c:pt idx="44">
                  <c:v>151.47420147420144</c:v>
                </c:pt>
                <c:pt idx="45">
                  <c:v>151.47420147420144</c:v>
                </c:pt>
                <c:pt idx="46">
                  <c:v>139.55773955773961</c:v>
                </c:pt>
                <c:pt idx="47">
                  <c:v>134.64373464373463</c:v>
                </c:pt>
                <c:pt idx="48">
                  <c:v>139.55773955773961</c:v>
                </c:pt>
                <c:pt idx="49">
                  <c:v>124.69287469287467</c:v>
                </c:pt>
                <c:pt idx="50">
                  <c:v>114.86486486486484</c:v>
                </c:pt>
                <c:pt idx="51">
                  <c:v>117.8132678132678</c:v>
                </c:pt>
                <c:pt idx="52">
                  <c:v>117.8132678132678</c:v>
                </c:pt>
                <c:pt idx="53">
                  <c:v>118.79606879606878</c:v>
                </c:pt>
                <c:pt idx="54">
                  <c:v>112.89926289926289</c:v>
                </c:pt>
                <c:pt idx="55">
                  <c:v>110.81081081081078</c:v>
                </c:pt>
                <c:pt idx="56">
                  <c:v>109.82800982800981</c:v>
                </c:pt>
                <c:pt idx="57">
                  <c:v>102.94840294840296</c:v>
                </c:pt>
                <c:pt idx="58">
                  <c:v>101.96560196560196</c:v>
                </c:pt>
                <c:pt idx="59">
                  <c:v>100</c:v>
                </c:pt>
                <c:pt idx="60">
                  <c:v>101.96560196560196</c:v>
                </c:pt>
                <c:pt idx="61">
                  <c:v>104.91400491400489</c:v>
                </c:pt>
                <c:pt idx="62">
                  <c:v>110.81081081081078</c:v>
                </c:pt>
                <c:pt idx="63">
                  <c:v>113.88206388206386</c:v>
                </c:pt>
                <c:pt idx="64">
                  <c:v>110.81081081081078</c:v>
                </c:pt>
                <c:pt idx="65">
                  <c:v>110.81081081081078</c:v>
                </c:pt>
                <c:pt idx="66">
                  <c:v>102.94840294840296</c:v>
                </c:pt>
                <c:pt idx="67">
                  <c:v>103.93120393120397</c:v>
                </c:pt>
                <c:pt idx="68">
                  <c:v>97.051597051597042</c:v>
                </c:pt>
                <c:pt idx="69">
                  <c:v>88.083538083538059</c:v>
                </c:pt>
                <c:pt idx="70">
                  <c:v>89.066339066339069</c:v>
                </c:pt>
                <c:pt idx="71">
                  <c:v>90.04914004914005</c:v>
                </c:pt>
                <c:pt idx="72">
                  <c:v>91.031941031941031</c:v>
                </c:pt>
                <c:pt idx="73">
                  <c:v>98.034398034398009</c:v>
                </c:pt>
                <c:pt idx="74">
                  <c:v>93.980343980344017</c:v>
                </c:pt>
                <c:pt idx="75">
                  <c:v>91.031941031941031</c:v>
                </c:pt>
                <c:pt idx="76">
                  <c:v>92.997542997542993</c:v>
                </c:pt>
                <c:pt idx="77">
                  <c:v>91.031941031941031</c:v>
                </c:pt>
                <c:pt idx="78">
                  <c:v>92.014742014742012</c:v>
                </c:pt>
                <c:pt idx="79">
                  <c:v>92.014742014742012</c:v>
                </c:pt>
                <c:pt idx="80">
                  <c:v>100</c:v>
                </c:pt>
                <c:pt idx="81">
                  <c:v>102.94840294840296</c:v>
                </c:pt>
                <c:pt idx="82">
                  <c:v>100.982800982801</c:v>
                </c:pt>
                <c:pt idx="83">
                  <c:v>103.93120393120397</c:v>
                </c:pt>
                <c:pt idx="84">
                  <c:v>98.034398034398009</c:v>
                </c:pt>
                <c:pt idx="85">
                  <c:v>99.017199017199033</c:v>
                </c:pt>
                <c:pt idx="86">
                  <c:v>99.017199017199033</c:v>
                </c:pt>
                <c:pt idx="87">
                  <c:v>104.91400491400489</c:v>
                </c:pt>
                <c:pt idx="88">
                  <c:v>119.77886977886978</c:v>
                </c:pt>
                <c:pt idx="89">
                  <c:v>149.50859950859953</c:v>
                </c:pt>
                <c:pt idx="90">
                  <c:v>187.10073710073709</c:v>
                </c:pt>
                <c:pt idx="91">
                  <c:v>193.980343980344</c:v>
                </c:pt>
                <c:pt idx="92">
                  <c:v>189.06633906633908</c:v>
                </c:pt>
                <c:pt idx="93">
                  <c:v>176.16707616707617</c:v>
                </c:pt>
                <c:pt idx="94">
                  <c:v>169.28746928746929</c:v>
                </c:pt>
                <c:pt idx="95">
                  <c:v>162.2850122850123</c:v>
                </c:pt>
                <c:pt idx="96">
                  <c:v>155.40540540540542</c:v>
                </c:pt>
                <c:pt idx="97">
                  <c:v>145.45454545454541</c:v>
                </c:pt>
                <c:pt idx="98">
                  <c:v>145.45454545454541</c:v>
                </c:pt>
                <c:pt idx="99">
                  <c:v>142.50614250614245</c:v>
                </c:pt>
                <c:pt idx="100">
                  <c:v>135.6265356265356</c:v>
                </c:pt>
                <c:pt idx="101">
                  <c:v>130.71253071253071</c:v>
                </c:pt>
                <c:pt idx="102">
                  <c:v>127.64127764127767</c:v>
                </c:pt>
                <c:pt idx="103">
                  <c:v>124.69287469287467</c:v>
                </c:pt>
                <c:pt idx="104">
                  <c:v>118.79606879606878</c:v>
                </c:pt>
                <c:pt idx="105">
                  <c:v>118.79606879606878</c:v>
                </c:pt>
                <c:pt idx="106">
                  <c:v>121.74447174447174</c:v>
                </c:pt>
                <c:pt idx="107">
                  <c:v>121.74447174447174</c:v>
                </c:pt>
                <c:pt idx="108">
                  <c:v>121.74447174447174</c:v>
                </c:pt>
                <c:pt idx="109">
                  <c:v>119.28746928746929</c:v>
                </c:pt>
                <c:pt idx="110">
                  <c:v>116.8304668304668</c:v>
                </c:pt>
                <c:pt idx="111">
                  <c:v>114.49631449631451</c:v>
                </c:pt>
                <c:pt idx="112">
                  <c:v>112.03931203931202</c:v>
                </c:pt>
                <c:pt idx="113">
                  <c:v>113.26781326781331</c:v>
                </c:pt>
                <c:pt idx="114">
                  <c:v>113.26781326781331</c:v>
                </c:pt>
                <c:pt idx="115">
                  <c:v>109.58230958230955</c:v>
                </c:pt>
                <c:pt idx="116">
                  <c:v>108.35380835380833</c:v>
                </c:pt>
                <c:pt idx="117">
                  <c:v>108.35380835380833</c:v>
                </c:pt>
                <c:pt idx="118">
                  <c:v>108.35380835380833</c:v>
                </c:pt>
                <c:pt idx="119">
                  <c:v>107.1253071253071</c:v>
                </c:pt>
                <c:pt idx="120">
                  <c:v>102.45700245700246</c:v>
                </c:pt>
                <c:pt idx="121">
                  <c:v>100</c:v>
                </c:pt>
                <c:pt idx="122">
                  <c:v>100</c:v>
                </c:pt>
                <c:pt idx="123">
                  <c:v>98.771498771498742</c:v>
                </c:pt>
                <c:pt idx="124">
                  <c:v>98.771498771498742</c:v>
                </c:pt>
                <c:pt idx="125">
                  <c:v>98.771498771498742</c:v>
                </c:pt>
                <c:pt idx="126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Sheet1!$A$2:$A$128</c:f>
              <c:numCache>
                <c:formatCode>General</c:formatCode>
                <c:ptCount val="127"/>
                <c:pt idx="0">
                  <c:v>1774</c:v>
                </c:pt>
                <c:pt idx="1">
                  <c:v>1775</c:v>
                </c:pt>
                <c:pt idx="2">
                  <c:v>1776</c:v>
                </c:pt>
                <c:pt idx="3">
                  <c:v>1777</c:v>
                </c:pt>
                <c:pt idx="4">
                  <c:v>1778</c:v>
                </c:pt>
                <c:pt idx="5">
                  <c:v>1779</c:v>
                </c:pt>
                <c:pt idx="6">
                  <c:v>1780</c:v>
                </c:pt>
                <c:pt idx="7">
                  <c:v>1781</c:v>
                </c:pt>
                <c:pt idx="8">
                  <c:v>1782</c:v>
                </c:pt>
                <c:pt idx="9">
                  <c:v>1783</c:v>
                </c:pt>
                <c:pt idx="10">
                  <c:v>1784</c:v>
                </c:pt>
                <c:pt idx="11">
                  <c:v>1785</c:v>
                </c:pt>
                <c:pt idx="12">
                  <c:v>1786</c:v>
                </c:pt>
                <c:pt idx="13">
                  <c:v>1787</c:v>
                </c:pt>
                <c:pt idx="14">
                  <c:v>1788</c:v>
                </c:pt>
                <c:pt idx="15">
                  <c:v>1789</c:v>
                </c:pt>
                <c:pt idx="16">
                  <c:v>1790</c:v>
                </c:pt>
                <c:pt idx="17">
                  <c:v>1791</c:v>
                </c:pt>
                <c:pt idx="18">
                  <c:v>1792</c:v>
                </c:pt>
                <c:pt idx="19">
                  <c:v>1793</c:v>
                </c:pt>
                <c:pt idx="20">
                  <c:v>1794</c:v>
                </c:pt>
                <c:pt idx="21">
                  <c:v>1795</c:v>
                </c:pt>
                <c:pt idx="22">
                  <c:v>1796</c:v>
                </c:pt>
                <c:pt idx="23">
                  <c:v>1797</c:v>
                </c:pt>
                <c:pt idx="24">
                  <c:v>1798</c:v>
                </c:pt>
                <c:pt idx="25">
                  <c:v>1799</c:v>
                </c:pt>
                <c:pt idx="26">
                  <c:v>1800</c:v>
                </c:pt>
                <c:pt idx="27">
                  <c:v>1801</c:v>
                </c:pt>
                <c:pt idx="28">
                  <c:v>1802</c:v>
                </c:pt>
                <c:pt idx="29">
                  <c:v>1803</c:v>
                </c:pt>
                <c:pt idx="30">
                  <c:v>1804</c:v>
                </c:pt>
                <c:pt idx="31">
                  <c:v>1805</c:v>
                </c:pt>
                <c:pt idx="32">
                  <c:v>1806</c:v>
                </c:pt>
                <c:pt idx="33">
                  <c:v>1807</c:v>
                </c:pt>
                <c:pt idx="34">
                  <c:v>1808</c:v>
                </c:pt>
                <c:pt idx="35">
                  <c:v>1809</c:v>
                </c:pt>
                <c:pt idx="36">
                  <c:v>1810</c:v>
                </c:pt>
                <c:pt idx="37">
                  <c:v>1811</c:v>
                </c:pt>
                <c:pt idx="38">
                  <c:v>1812</c:v>
                </c:pt>
                <c:pt idx="39">
                  <c:v>1813</c:v>
                </c:pt>
                <c:pt idx="40">
                  <c:v>1814</c:v>
                </c:pt>
                <c:pt idx="41">
                  <c:v>1815</c:v>
                </c:pt>
                <c:pt idx="42">
                  <c:v>1816</c:v>
                </c:pt>
                <c:pt idx="43">
                  <c:v>1817</c:v>
                </c:pt>
                <c:pt idx="44">
                  <c:v>1818</c:v>
                </c:pt>
                <c:pt idx="45">
                  <c:v>1819</c:v>
                </c:pt>
                <c:pt idx="46">
                  <c:v>1820</c:v>
                </c:pt>
                <c:pt idx="47">
                  <c:v>1821</c:v>
                </c:pt>
                <c:pt idx="48">
                  <c:v>1822</c:v>
                </c:pt>
                <c:pt idx="49">
                  <c:v>1823</c:v>
                </c:pt>
                <c:pt idx="50">
                  <c:v>1824</c:v>
                </c:pt>
                <c:pt idx="51">
                  <c:v>1825</c:v>
                </c:pt>
                <c:pt idx="52">
                  <c:v>1826</c:v>
                </c:pt>
                <c:pt idx="53">
                  <c:v>1827</c:v>
                </c:pt>
                <c:pt idx="54">
                  <c:v>1828</c:v>
                </c:pt>
                <c:pt idx="55">
                  <c:v>1829</c:v>
                </c:pt>
                <c:pt idx="56">
                  <c:v>1830</c:v>
                </c:pt>
                <c:pt idx="57">
                  <c:v>1831</c:v>
                </c:pt>
                <c:pt idx="58">
                  <c:v>1832</c:v>
                </c:pt>
                <c:pt idx="59">
                  <c:v>1833</c:v>
                </c:pt>
                <c:pt idx="60">
                  <c:v>1834</c:v>
                </c:pt>
                <c:pt idx="61">
                  <c:v>1835</c:v>
                </c:pt>
                <c:pt idx="62">
                  <c:v>1836</c:v>
                </c:pt>
                <c:pt idx="63">
                  <c:v>1837</c:v>
                </c:pt>
                <c:pt idx="64">
                  <c:v>1838</c:v>
                </c:pt>
                <c:pt idx="65">
                  <c:v>1839</c:v>
                </c:pt>
                <c:pt idx="66">
                  <c:v>1840</c:v>
                </c:pt>
                <c:pt idx="67">
                  <c:v>1841</c:v>
                </c:pt>
                <c:pt idx="68">
                  <c:v>1842</c:v>
                </c:pt>
                <c:pt idx="69">
                  <c:v>1843</c:v>
                </c:pt>
                <c:pt idx="70">
                  <c:v>1844</c:v>
                </c:pt>
                <c:pt idx="71">
                  <c:v>1845</c:v>
                </c:pt>
                <c:pt idx="72">
                  <c:v>1846</c:v>
                </c:pt>
                <c:pt idx="73">
                  <c:v>1847</c:v>
                </c:pt>
                <c:pt idx="74">
                  <c:v>1848</c:v>
                </c:pt>
                <c:pt idx="75">
                  <c:v>1849</c:v>
                </c:pt>
                <c:pt idx="76">
                  <c:v>1850</c:v>
                </c:pt>
                <c:pt idx="77">
                  <c:v>1851</c:v>
                </c:pt>
                <c:pt idx="78">
                  <c:v>1852</c:v>
                </c:pt>
                <c:pt idx="79">
                  <c:v>1853</c:v>
                </c:pt>
                <c:pt idx="80">
                  <c:v>1854</c:v>
                </c:pt>
                <c:pt idx="81">
                  <c:v>1855</c:v>
                </c:pt>
                <c:pt idx="82">
                  <c:v>1856</c:v>
                </c:pt>
                <c:pt idx="83">
                  <c:v>1857</c:v>
                </c:pt>
                <c:pt idx="84">
                  <c:v>1858</c:v>
                </c:pt>
                <c:pt idx="85">
                  <c:v>1859</c:v>
                </c:pt>
                <c:pt idx="86">
                  <c:v>1860</c:v>
                </c:pt>
                <c:pt idx="87">
                  <c:v>1861</c:v>
                </c:pt>
                <c:pt idx="88">
                  <c:v>1862</c:v>
                </c:pt>
                <c:pt idx="89">
                  <c:v>1863</c:v>
                </c:pt>
                <c:pt idx="90">
                  <c:v>1864</c:v>
                </c:pt>
                <c:pt idx="91">
                  <c:v>1865</c:v>
                </c:pt>
                <c:pt idx="92">
                  <c:v>1866</c:v>
                </c:pt>
                <c:pt idx="93">
                  <c:v>1867</c:v>
                </c:pt>
                <c:pt idx="94">
                  <c:v>1868</c:v>
                </c:pt>
                <c:pt idx="95">
                  <c:v>1869</c:v>
                </c:pt>
                <c:pt idx="96">
                  <c:v>1870</c:v>
                </c:pt>
                <c:pt idx="97">
                  <c:v>1871</c:v>
                </c:pt>
                <c:pt idx="98">
                  <c:v>1872</c:v>
                </c:pt>
                <c:pt idx="99">
                  <c:v>1873</c:v>
                </c:pt>
                <c:pt idx="100">
                  <c:v>1874</c:v>
                </c:pt>
                <c:pt idx="101">
                  <c:v>1875</c:v>
                </c:pt>
                <c:pt idx="102">
                  <c:v>1876</c:v>
                </c:pt>
                <c:pt idx="103">
                  <c:v>1877</c:v>
                </c:pt>
                <c:pt idx="104">
                  <c:v>1878</c:v>
                </c:pt>
                <c:pt idx="105">
                  <c:v>1879</c:v>
                </c:pt>
                <c:pt idx="106">
                  <c:v>1880</c:v>
                </c:pt>
                <c:pt idx="107">
                  <c:v>1881</c:v>
                </c:pt>
                <c:pt idx="108">
                  <c:v>1882</c:v>
                </c:pt>
                <c:pt idx="109">
                  <c:v>1883</c:v>
                </c:pt>
                <c:pt idx="110">
                  <c:v>1884</c:v>
                </c:pt>
                <c:pt idx="111">
                  <c:v>1885</c:v>
                </c:pt>
                <c:pt idx="112">
                  <c:v>1886</c:v>
                </c:pt>
                <c:pt idx="113">
                  <c:v>1887</c:v>
                </c:pt>
                <c:pt idx="114">
                  <c:v>1888</c:v>
                </c:pt>
                <c:pt idx="115">
                  <c:v>1889</c:v>
                </c:pt>
                <c:pt idx="116">
                  <c:v>1890</c:v>
                </c:pt>
                <c:pt idx="117">
                  <c:v>1891</c:v>
                </c:pt>
                <c:pt idx="118">
                  <c:v>1892</c:v>
                </c:pt>
                <c:pt idx="119">
                  <c:v>1893</c:v>
                </c:pt>
                <c:pt idx="120">
                  <c:v>1894</c:v>
                </c:pt>
                <c:pt idx="121">
                  <c:v>1895</c:v>
                </c:pt>
                <c:pt idx="122">
                  <c:v>1896</c:v>
                </c:pt>
                <c:pt idx="123">
                  <c:v>1897</c:v>
                </c:pt>
                <c:pt idx="124">
                  <c:v>1898</c:v>
                </c:pt>
                <c:pt idx="125">
                  <c:v>1899</c:v>
                </c:pt>
                <c:pt idx="126">
                  <c:v>1900</c:v>
                </c:pt>
              </c:numCache>
            </c:numRef>
          </c:cat>
          <c:val>
            <c:numRef>
              <c:f>Sheet1!$C$2:$C$128</c:f>
              <c:numCache>
                <c:formatCode>0%</c:formatCode>
                <c:ptCount val="127"/>
                <c:pt idx="0">
                  <c:v>0</c:v>
                </c:pt>
                <c:pt idx="1">
                  <c:v>-5.2429667519181676E-2</c:v>
                </c:pt>
                <c:pt idx="2">
                  <c:v>0.14170040485829974</c:v>
                </c:pt>
                <c:pt idx="3">
                  <c:v>0.21867612293144179</c:v>
                </c:pt>
                <c:pt idx="4">
                  <c:v>0.29776915615906896</c:v>
                </c:pt>
                <c:pt idx="5">
                  <c:v>-0.11509715994020933</c:v>
                </c:pt>
                <c:pt idx="6">
                  <c:v>0.12246621621621626</c:v>
                </c:pt>
                <c:pt idx="7">
                  <c:v>-0.19337848006019556</c:v>
                </c:pt>
                <c:pt idx="8">
                  <c:v>9.7014925373134289E-2</c:v>
                </c:pt>
                <c:pt idx="9">
                  <c:v>-0.12329931972789121</c:v>
                </c:pt>
                <c:pt idx="10">
                  <c:v>-3.8797284190106633E-2</c:v>
                </c:pt>
                <c:pt idx="11">
                  <c:v>-4.8435923309788083E-2</c:v>
                </c:pt>
                <c:pt idx="12">
                  <c:v>-2.5450689289501671E-2</c:v>
                </c:pt>
                <c:pt idx="13">
                  <c:v>-1.8498367791077278E-2</c:v>
                </c:pt>
                <c:pt idx="14">
                  <c:v>-4.4345898004434676E-2</c:v>
                </c:pt>
                <c:pt idx="15">
                  <c:v>-9.2807424593966976E-3</c:v>
                </c:pt>
                <c:pt idx="16">
                  <c:v>3.7470725995316208E-2</c:v>
                </c:pt>
                <c:pt idx="17">
                  <c:v>2.7088036117381534E-2</c:v>
                </c:pt>
                <c:pt idx="18">
                  <c:v>1.868131868131884E-2</c:v>
                </c:pt>
                <c:pt idx="19">
                  <c:v>3.451995685005383E-2</c:v>
                </c:pt>
                <c:pt idx="20">
                  <c:v>0.10948905109489047</c:v>
                </c:pt>
                <c:pt idx="21">
                  <c:v>0.14379699248120309</c:v>
                </c:pt>
                <c:pt idx="22">
                  <c:v>5.2588331963845616E-2</c:v>
                </c:pt>
                <c:pt idx="23">
                  <c:v>-3.7470725995316319E-2</c:v>
                </c:pt>
                <c:pt idx="24">
                  <c:v>-3.3252230332522226E-2</c:v>
                </c:pt>
                <c:pt idx="25">
                  <c:v>0</c:v>
                </c:pt>
                <c:pt idx="26">
                  <c:v>2.0973154362416088E-2</c:v>
                </c:pt>
                <c:pt idx="27">
                  <c:v>1.3147082990961458E-2</c:v>
                </c:pt>
                <c:pt idx="28">
                  <c:v>-0.15733982157339824</c:v>
                </c:pt>
                <c:pt idx="29">
                  <c:v>5.4860442733397637E-2</c:v>
                </c:pt>
                <c:pt idx="30">
                  <c:v>4.3795620437955936E-2</c:v>
                </c:pt>
                <c:pt idx="31">
                  <c:v>-6.9930069930070901E-3</c:v>
                </c:pt>
                <c:pt idx="32">
                  <c:v>4.2253521126760736E-2</c:v>
                </c:pt>
                <c:pt idx="33">
                  <c:v>-5.405405405405396E-2</c:v>
                </c:pt>
                <c:pt idx="34">
                  <c:v>8.660714285714291E-2</c:v>
                </c:pt>
                <c:pt idx="35">
                  <c:v>-2.0542317173377189E-2</c:v>
                </c:pt>
                <c:pt idx="36">
                  <c:v>0</c:v>
                </c:pt>
                <c:pt idx="37">
                  <c:v>6.7953020134228242E-2</c:v>
                </c:pt>
                <c:pt idx="38">
                  <c:v>1.2568735271013322E-2</c:v>
                </c:pt>
                <c:pt idx="39">
                  <c:v>0.20015515903801392</c:v>
                </c:pt>
                <c:pt idx="40">
                  <c:v>9.8901098901099022E-2</c:v>
                </c:pt>
                <c:pt idx="41">
                  <c:v>-0.12294117647058836</c:v>
                </c:pt>
                <c:pt idx="42">
                  <c:v>-8.6519114688128756E-2</c:v>
                </c:pt>
                <c:pt idx="43">
                  <c:v>-5.3597650513950053E-2</c:v>
                </c:pt>
                <c:pt idx="44">
                  <c:v>-4.3444530643910073E-2</c:v>
                </c:pt>
                <c:pt idx="45">
                  <c:v>0</c:v>
                </c:pt>
                <c:pt idx="46">
                  <c:v>-7.8669910786699271E-2</c:v>
                </c:pt>
                <c:pt idx="47">
                  <c:v>-3.5211267605633437E-2</c:v>
                </c:pt>
                <c:pt idx="48">
                  <c:v>3.6496350364963133E-2</c:v>
                </c:pt>
                <c:pt idx="49">
                  <c:v>-0.10651408450704214</c:v>
                </c:pt>
                <c:pt idx="50">
                  <c:v>-7.8817733990147923E-2</c:v>
                </c:pt>
                <c:pt idx="51">
                  <c:v>2.5668449197861154E-2</c:v>
                </c:pt>
                <c:pt idx="52">
                  <c:v>0</c:v>
                </c:pt>
                <c:pt idx="53">
                  <c:v>8.3420229405633019E-3</c:v>
                </c:pt>
                <c:pt idx="54">
                  <c:v>-4.9638055842813007E-2</c:v>
                </c:pt>
                <c:pt idx="55">
                  <c:v>-1.8498367791077278E-2</c:v>
                </c:pt>
                <c:pt idx="56">
                  <c:v>-8.8691796008867358E-3</c:v>
                </c:pt>
                <c:pt idx="57">
                  <c:v>-6.2639821029082721E-2</c:v>
                </c:pt>
                <c:pt idx="58">
                  <c:v>-9.5465393794750292E-3</c:v>
                </c:pt>
                <c:pt idx="59">
                  <c:v>-1.9277108433734872E-2</c:v>
                </c:pt>
                <c:pt idx="60">
                  <c:v>1.96560196560196E-2</c:v>
                </c:pt>
                <c:pt idx="61">
                  <c:v>2.8915662650602192E-2</c:v>
                </c:pt>
                <c:pt idx="62">
                  <c:v>5.6206088992974301E-2</c:v>
                </c:pt>
                <c:pt idx="63">
                  <c:v>2.7716186252771727E-2</c:v>
                </c:pt>
                <c:pt idx="64">
                  <c:v>-2.6968716289104692E-2</c:v>
                </c:pt>
                <c:pt idx="65">
                  <c:v>0</c:v>
                </c:pt>
                <c:pt idx="66">
                  <c:v>-7.0953436807095108E-2</c:v>
                </c:pt>
                <c:pt idx="67">
                  <c:v>9.54653937947492E-3</c:v>
                </c:pt>
                <c:pt idx="68">
                  <c:v>-6.6193853427896188E-2</c:v>
                </c:pt>
                <c:pt idx="69">
                  <c:v>-9.2405063291139317E-2</c:v>
                </c:pt>
                <c:pt idx="70">
                  <c:v>1.1157601115760364E-2</c:v>
                </c:pt>
                <c:pt idx="71">
                  <c:v>1.1034482758620399E-2</c:v>
                </c:pt>
                <c:pt idx="72">
                  <c:v>1.0914051841746321E-2</c:v>
                </c:pt>
                <c:pt idx="73">
                  <c:v>7.6923076923076886E-2</c:v>
                </c:pt>
                <c:pt idx="74">
                  <c:v>-4.1353383458646496E-2</c:v>
                </c:pt>
                <c:pt idx="75">
                  <c:v>-3.1372549019607961E-2</c:v>
                </c:pt>
                <c:pt idx="76">
                  <c:v>2.1592442645074209E-2</c:v>
                </c:pt>
                <c:pt idx="77">
                  <c:v>-2.1136063408190194E-2</c:v>
                </c:pt>
                <c:pt idx="78">
                  <c:v>1.0796221322536994E-2</c:v>
                </c:pt>
                <c:pt idx="79">
                  <c:v>0</c:v>
                </c:pt>
                <c:pt idx="80">
                  <c:v>8.6782376502002614E-2</c:v>
                </c:pt>
                <c:pt idx="81">
                  <c:v>2.9484029484029513E-2</c:v>
                </c:pt>
                <c:pt idx="82">
                  <c:v>-1.9093078758949836E-2</c:v>
                </c:pt>
                <c:pt idx="83">
                  <c:v>2.9197080291970771E-2</c:v>
                </c:pt>
                <c:pt idx="84">
                  <c:v>-5.6737588652482462E-2</c:v>
                </c:pt>
                <c:pt idx="85">
                  <c:v>1.0025062656641822E-2</c:v>
                </c:pt>
                <c:pt idx="86">
                  <c:v>0</c:v>
                </c:pt>
                <c:pt idx="87">
                  <c:v>5.9553349875930202E-2</c:v>
                </c:pt>
                <c:pt idx="88">
                  <c:v>0.1416861826697895</c:v>
                </c:pt>
                <c:pt idx="89">
                  <c:v>0.24820512820512811</c:v>
                </c:pt>
                <c:pt idx="90">
                  <c:v>0.25143796220213627</c:v>
                </c:pt>
                <c:pt idx="91">
                  <c:v>3.676953381483905E-2</c:v>
                </c:pt>
                <c:pt idx="92">
                  <c:v>-2.53324889170361E-2</c:v>
                </c:pt>
                <c:pt idx="93">
                  <c:v>-6.8226120857699871E-2</c:v>
                </c:pt>
                <c:pt idx="94">
                  <c:v>-3.9051603905160388E-2</c:v>
                </c:pt>
                <c:pt idx="95">
                  <c:v>-4.1364296081277015E-2</c:v>
                </c:pt>
                <c:pt idx="96">
                  <c:v>-4.2392127176381765E-2</c:v>
                </c:pt>
                <c:pt idx="97">
                  <c:v>-6.4031620553359661E-2</c:v>
                </c:pt>
                <c:pt idx="98">
                  <c:v>0</c:v>
                </c:pt>
                <c:pt idx="99">
                  <c:v>-2.0270270270270292E-2</c:v>
                </c:pt>
                <c:pt idx="100">
                  <c:v>-4.8275862068965371E-2</c:v>
                </c:pt>
                <c:pt idx="101">
                  <c:v>-3.6231884057971071E-2</c:v>
                </c:pt>
                <c:pt idx="102">
                  <c:v>-2.3496240601503685E-2</c:v>
                </c:pt>
                <c:pt idx="103">
                  <c:v>-2.309913378248319E-2</c:v>
                </c:pt>
                <c:pt idx="104">
                  <c:v>-4.729064039408859E-2</c:v>
                </c:pt>
                <c:pt idx="105">
                  <c:v>0</c:v>
                </c:pt>
                <c:pt idx="106">
                  <c:v>2.4819027921406448E-2</c:v>
                </c:pt>
                <c:pt idx="107">
                  <c:v>0</c:v>
                </c:pt>
                <c:pt idx="108">
                  <c:v>0</c:v>
                </c:pt>
                <c:pt idx="109">
                  <c:v>-2.0181634712411637E-2</c:v>
                </c:pt>
                <c:pt idx="110">
                  <c:v>-2.0597322348094752E-2</c:v>
                </c:pt>
                <c:pt idx="111">
                  <c:v>-1.9978969505783376E-2</c:v>
                </c:pt>
                <c:pt idx="112">
                  <c:v>-2.1459227467811488E-2</c:v>
                </c:pt>
                <c:pt idx="113">
                  <c:v>1.0964912280702068E-2</c:v>
                </c:pt>
                <c:pt idx="114">
                  <c:v>0</c:v>
                </c:pt>
                <c:pt idx="115">
                  <c:v>-3.2537960954447172E-2</c:v>
                </c:pt>
                <c:pt idx="116">
                  <c:v>-1.1210762331838488E-2</c:v>
                </c:pt>
                <c:pt idx="117">
                  <c:v>0</c:v>
                </c:pt>
                <c:pt idx="118">
                  <c:v>0</c:v>
                </c:pt>
                <c:pt idx="119">
                  <c:v>-1.1337868480725601E-2</c:v>
                </c:pt>
                <c:pt idx="120">
                  <c:v>-4.357798165137617E-2</c:v>
                </c:pt>
                <c:pt idx="121">
                  <c:v>-2.3980815347721677E-2</c:v>
                </c:pt>
                <c:pt idx="122">
                  <c:v>0</c:v>
                </c:pt>
                <c:pt idx="123">
                  <c:v>-1.2285012285012444E-2</c:v>
                </c:pt>
                <c:pt idx="124">
                  <c:v>0</c:v>
                </c:pt>
                <c:pt idx="125">
                  <c:v>0</c:v>
                </c:pt>
                <c:pt idx="126">
                  <c:v>1.2437810945273853E-2</c:v>
                </c:pt>
              </c:numCache>
            </c:numRef>
          </c:val>
        </c:ser>
        <c:axId val="64257024"/>
        <c:axId val="85131648"/>
      </c:barChart>
      <c:catAx>
        <c:axId val="64257024"/>
        <c:scaling>
          <c:orientation val="minMax"/>
        </c:scaling>
        <c:axPos val="b"/>
        <c:numFmt formatCode="General" sourceLinked="1"/>
        <c:tickLblPos val="nextTo"/>
        <c:crossAx val="85131648"/>
        <c:crosses val="autoZero"/>
        <c:auto val="1"/>
        <c:lblAlgn val="ctr"/>
        <c:lblOffset val="100"/>
      </c:catAx>
      <c:valAx>
        <c:axId val="85131648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General" sourceLinked="1"/>
        <c:tickLblPos val="nextTo"/>
        <c:crossAx val="642570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-5%</c:v>
                </c:pt>
              </c:strCache>
            </c:strRef>
          </c:tx>
          <c:marker>
            <c:symbol val="none"/>
          </c:marker>
          <c:cat>
            <c:numRef>
              <c:f>Sheet1!$A$2:$A$126</c:f>
              <c:numCache>
                <c:formatCode>General</c:formatCode>
                <c:ptCount val="125"/>
                <c:pt idx="0">
                  <c:v>1776</c:v>
                </c:pt>
                <c:pt idx="1">
                  <c:v>1777</c:v>
                </c:pt>
                <c:pt idx="2">
                  <c:v>1778</c:v>
                </c:pt>
                <c:pt idx="3">
                  <c:v>1779</c:v>
                </c:pt>
                <c:pt idx="4">
                  <c:v>1780</c:v>
                </c:pt>
                <c:pt idx="5">
                  <c:v>1781</c:v>
                </c:pt>
                <c:pt idx="6">
                  <c:v>1782</c:v>
                </c:pt>
                <c:pt idx="7">
                  <c:v>1783</c:v>
                </c:pt>
                <c:pt idx="8">
                  <c:v>1784</c:v>
                </c:pt>
                <c:pt idx="9">
                  <c:v>1785</c:v>
                </c:pt>
                <c:pt idx="10">
                  <c:v>1786</c:v>
                </c:pt>
                <c:pt idx="11">
                  <c:v>1787</c:v>
                </c:pt>
                <c:pt idx="12">
                  <c:v>1788</c:v>
                </c:pt>
                <c:pt idx="13">
                  <c:v>1789</c:v>
                </c:pt>
                <c:pt idx="14">
                  <c:v>1790</c:v>
                </c:pt>
                <c:pt idx="15">
                  <c:v>1791</c:v>
                </c:pt>
                <c:pt idx="16">
                  <c:v>1792</c:v>
                </c:pt>
                <c:pt idx="17">
                  <c:v>1793</c:v>
                </c:pt>
                <c:pt idx="18">
                  <c:v>1794</c:v>
                </c:pt>
                <c:pt idx="19">
                  <c:v>1795</c:v>
                </c:pt>
                <c:pt idx="20">
                  <c:v>1796</c:v>
                </c:pt>
                <c:pt idx="21">
                  <c:v>1797</c:v>
                </c:pt>
                <c:pt idx="22">
                  <c:v>1798</c:v>
                </c:pt>
                <c:pt idx="23">
                  <c:v>1799</c:v>
                </c:pt>
                <c:pt idx="24">
                  <c:v>1800</c:v>
                </c:pt>
                <c:pt idx="25">
                  <c:v>1801</c:v>
                </c:pt>
                <c:pt idx="26">
                  <c:v>1802</c:v>
                </c:pt>
                <c:pt idx="27">
                  <c:v>1803</c:v>
                </c:pt>
                <c:pt idx="28">
                  <c:v>1804</c:v>
                </c:pt>
                <c:pt idx="29">
                  <c:v>1805</c:v>
                </c:pt>
                <c:pt idx="30">
                  <c:v>1806</c:v>
                </c:pt>
                <c:pt idx="31">
                  <c:v>1807</c:v>
                </c:pt>
                <c:pt idx="32">
                  <c:v>1808</c:v>
                </c:pt>
                <c:pt idx="33">
                  <c:v>1809</c:v>
                </c:pt>
                <c:pt idx="34">
                  <c:v>1810</c:v>
                </c:pt>
                <c:pt idx="35">
                  <c:v>1811</c:v>
                </c:pt>
                <c:pt idx="36">
                  <c:v>1812</c:v>
                </c:pt>
                <c:pt idx="37">
                  <c:v>1813</c:v>
                </c:pt>
                <c:pt idx="38">
                  <c:v>1814</c:v>
                </c:pt>
                <c:pt idx="39">
                  <c:v>1815</c:v>
                </c:pt>
                <c:pt idx="40">
                  <c:v>1816</c:v>
                </c:pt>
                <c:pt idx="41">
                  <c:v>1817</c:v>
                </c:pt>
                <c:pt idx="42">
                  <c:v>1818</c:v>
                </c:pt>
                <c:pt idx="43">
                  <c:v>1819</c:v>
                </c:pt>
                <c:pt idx="44">
                  <c:v>1820</c:v>
                </c:pt>
                <c:pt idx="45">
                  <c:v>1821</c:v>
                </c:pt>
                <c:pt idx="46">
                  <c:v>1822</c:v>
                </c:pt>
                <c:pt idx="47">
                  <c:v>1823</c:v>
                </c:pt>
                <c:pt idx="48">
                  <c:v>1824</c:v>
                </c:pt>
                <c:pt idx="49">
                  <c:v>1825</c:v>
                </c:pt>
                <c:pt idx="50">
                  <c:v>1826</c:v>
                </c:pt>
                <c:pt idx="51">
                  <c:v>1827</c:v>
                </c:pt>
                <c:pt idx="52">
                  <c:v>1828</c:v>
                </c:pt>
                <c:pt idx="53">
                  <c:v>1829</c:v>
                </c:pt>
                <c:pt idx="54">
                  <c:v>1830</c:v>
                </c:pt>
                <c:pt idx="55">
                  <c:v>1831</c:v>
                </c:pt>
                <c:pt idx="56">
                  <c:v>1832</c:v>
                </c:pt>
                <c:pt idx="57">
                  <c:v>1833</c:v>
                </c:pt>
                <c:pt idx="58">
                  <c:v>1834</c:v>
                </c:pt>
                <c:pt idx="59">
                  <c:v>1835</c:v>
                </c:pt>
                <c:pt idx="60">
                  <c:v>1836</c:v>
                </c:pt>
                <c:pt idx="61">
                  <c:v>1837</c:v>
                </c:pt>
                <c:pt idx="62">
                  <c:v>1838</c:v>
                </c:pt>
                <c:pt idx="63">
                  <c:v>1839</c:v>
                </c:pt>
                <c:pt idx="64">
                  <c:v>1840</c:v>
                </c:pt>
                <c:pt idx="65">
                  <c:v>1841</c:v>
                </c:pt>
                <c:pt idx="66">
                  <c:v>1842</c:v>
                </c:pt>
                <c:pt idx="67">
                  <c:v>1843</c:v>
                </c:pt>
                <c:pt idx="68">
                  <c:v>1844</c:v>
                </c:pt>
                <c:pt idx="69">
                  <c:v>1845</c:v>
                </c:pt>
                <c:pt idx="70">
                  <c:v>1846</c:v>
                </c:pt>
                <c:pt idx="71">
                  <c:v>1847</c:v>
                </c:pt>
                <c:pt idx="72">
                  <c:v>1848</c:v>
                </c:pt>
                <c:pt idx="73">
                  <c:v>1849</c:v>
                </c:pt>
                <c:pt idx="74">
                  <c:v>1850</c:v>
                </c:pt>
                <c:pt idx="75">
                  <c:v>1851</c:v>
                </c:pt>
                <c:pt idx="76">
                  <c:v>1852</c:v>
                </c:pt>
                <c:pt idx="77">
                  <c:v>1853</c:v>
                </c:pt>
                <c:pt idx="78">
                  <c:v>1854</c:v>
                </c:pt>
                <c:pt idx="79">
                  <c:v>1855</c:v>
                </c:pt>
                <c:pt idx="80">
                  <c:v>1856</c:v>
                </c:pt>
                <c:pt idx="81">
                  <c:v>1857</c:v>
                </c:pt>
                <c:pt idx="82">
                  <c:v>1858</c:v>
                </c:pt>
                <c:pt idx="83">
                  <c:v>1859</c:v>
                </c:pt>
                <c:pt idx="84">
                  <c:v>1860</c:v>
                </c:pt>
                <c:pt idx="85">
                  <c:v>1861</c:v>
                </c:pt>
                <c:pt idx="86">
                  <c:v>1862</c:v>
                </c:pt>
                <c:pt idx="87">
                  <c:v>1863</c:v>
                </c:pt>
                <c:pt idx="88">
                  <c:v>1864</c:v>
                </c:pt>
                <c:pt idx="89">
                  <c:v>1865</c:v>
                </c:pt>
                <c:pt idx="90">
                  <c:v>1866</c:v>
                </c:pt>
                <c:pt idx="91">
                  <c:v>1867</c:v>
                </c:pt>
                <c:pt idx="92">
                  <c:v>1868</c:v>
                </c:pt>
                <c:pt idx="93">
                  <c:v>1869</c:v>
                </c:pt>
                <c:pt idx="94">
                  <c:v>1870</c:v>
                </c:pt>
                <c:pt idx="95">
                  <c:v>1871</c:v>
                </c:pt>
                <c:pt idx="96">
                  <c:v>1872</c:v>
                </c:pt>
                <c:pt idx="97">
                  <c:v>1873</c:v>
                </c:pt>
                <c:pt idx="98">
                  <c:v>1874</c:v>
                </c:pt>
                <c:pt idx="99">
                  <c:v>1875</c:v>
                </c:pt>
                <c:pt idx="100">
                  <c:v>1876</c:v>
                </c:pt>
                <c:pt idx="101">
                  <c:v>1877</c:v>
                </c:pt>
                <c:pt idx="102">
                  <c:v>1878</c:v>
                </c:pt>
                <c:pt idx="103">
                  <c:v>1879</c:v>
                </c:pt>
                <c:pt idx="104">
                  <c:v>1880</c:v>
                </c:pt>
                <c:pt idx="105">
                  <c:v>1881</c:v>
                </c:pt>
                <c:pt idx="106">
                  <c:v>1882</c:v>
                </c:pt>
                <c:pt idx="107">
                  <c:v>1883</c:v>
                </c:pt>
                <c:pt idx="108">
                  <c:v>1884</c:v>
                </c:pt>
                <c:pt idx="109">
                  <c:v>1885</c:v>
                </c:pt>
                <c:pt idx="110">
                  <c:v>1886</c:v>
                </c:pt>
                <c:pt idx="111">
                  <c:v>1887</c:v>
                </c:pt>
                <c:pt idx="112">
                  <c:v>1888</c:v>
                </c:pt>
                <c:pt idx="113">
                  <c:v>1889</c:v>
                </c:pt>
                <c:pt idx="114">
                  <c:v>1890</c:v>
                </c:pt>
                <c:pt idx="115">
                  <c:v>1891</c:v>
                </c:pt>
                <c:pt idx="116">
                  <c:v>1892</c:v>
                </c:pt>
                <c:pt idx="117">
                  <c:v>1893</c:v>
                </c:pt>
                <c:pt idx="118">
                  <c:v>1894</c:v>
                </c:pt>
                <c:pt idx="119">
                  <c:v>1895</c:v>
                </c:pt>
                <c:pt idx="120">
                  <c:v>1896</c:v>
                </c:pt>
                <c:pt idx="121">
                  <c:v>1897</c:v>
                </c:pt>
                <c:pt idx="122">
                  <c:v>1898</c:v>
                </c:pt>
                <c:pt idx="123">
                  <c:v>1899</c:v>
                </c:pt>
                <c:pt idx="124">
                  <c:v>1900</c:v>
                </c:pt>
              </c:numCache>
            </c:numRef>
          </c:cat>
          <c:val>
            <c:numRef>
              <c:f>Sheet1!$B$2:$B$126</c:f>
              <c:numCache>
                <c:formatCode>0%</c:formatCode>
                <c:ptCount val="125"/>
                <c:pt idx="0">
                  <c:v>0.14170040485829974</c:v>
                </c:pt>
                <c:pt idx="1">
                  <c:v>0.21867612293144179</c:v>
                </c:pt>
                <c:pt idx="2">
                  <c:v>0.29776915615906896</c:v>
                </c:pt>
                <c:pt idx="3">
                  <c:v>-0.11509715994020933</c:v>
                </c:pt>
                <c:pt idx="4">
                  <c:v>0.12246621621621626</c:v>
                </c:pt>
                <c:pt idx="5">
                  <c:v>-0.19337848006019556</c:v>
                </c:pt>
                <c:pt idx="6">
                  <c:v>9.7014925373134289E-2</c:v>
                </c:pt>
                <c:pt idx="7">
                  <c:v>-0.12329931972789121</c:v>
                </c:pt>
                <c:pt idx="8">
                  <c:v>-3.8797284190106633E-2</c:v>
                </c:pt>
                <c:pt idx="9">
                  <c:v>-4.8435923309788083E-2</c:v>
                </c:pt>
                <c:pt idx="10">
                  <c:v>-2.5450689289501671E-2</c:v>
                </c:pt>
                <c:pt idx="11">
                  <c:v>-1.8498367791077278E-2</c:v>
                </c:pt>
                <c:pt idx="12">
                  <c:v>-4.4345898004434676E-2</c:v>
                </c:pt>
                <c:pt idx="13">
                  <c:v>-9.2807424593966976E-3</c:v>
                </c:pt>
                <c:pt idx="14">
                  <c:v>3.7470725995316208E-2</c:v>
                </c:pt>
                <c:pt idx="15">
                  <c:v>2.7088036117381534E-2</c:v>
                </c:pt>
                <c:pt idx="16">
                  <c:v>1.868131868131884E-2</c:v>
                </c:pt>
                <c:pt idx="17">
                  <c:v>3.451995685005383E-2</c:v>
                </c:pt>
                <c:pt idx="18">
                  <c:v>0.10948905109489047</c:v>
                </c:pt>
                <c:pt idx="19">
                  <c:v>0.14379699248120309</c:v>
                </c:pt>
                <c:pt idx="20">
                  <c:v>5.2588331963845616E-2</c:v>
                </c:pt>
                <c:pt idx="21">
                  <c:v>-3.7470725995316319E-2</c:v>
                </c:pt>
                <c:pt idx="22">
                  <c:v>-3.3252230332522226E-2</c:v>
                </c:pt>
                <c:pt idx="23">
                  <c:v>0</c:v>
                </c:pt>
                <c:pt idx="24">
                  <c:v>2.0973154362416088E-2</c:v>
                </c:pt>
                <c:pt idx="25">
                  <c:v>1.3147082990961458E-2</c:v>
                </c:pt>
                <c:pt idx="26">
                  <c:v>-0.15733982157339824</c:v>
                </c:pt>
                <c:pt idx="27">
                  <c:v>5.4860442733397637E-2</c:v>
                </c:pt>
                <c:pt idx="28">
                  <c:v>4.3795620437955936E-2</c:v>
                </c:pt>
                <c:pt idx="29">
                  <c:v>-6.9930069930070901E-3</c:v>
                </c:pt>
                <c:pt idx="30">
                  <c:v>4.2253521126760736E-2</c:v>
                </c:pt>
                <c:pt idx="31">
                  <c:v>-5.405405405405396E-2</c:v>
                </c:pt>
                <c:pt idx="32">
                  <c:v>8.660714285714291E-2</c:v>
                </c:pt>
                <c:pt idx="33">
                  <c:v>-2.0542317173377189E-2</c:v>
                </c:pt>
                <c:pt idx="34">
                  <c:v>0</c:v>
                </c:pt>
                <c:pt idx="35">
                  <c:v>6.7953020134228242E-2</c:v>
                </c:pt>
                <c:pt idx="36">
                  <c:v>1.2568735271013322E-2</c:v>
                </c:pt>
                <c:pt idx="37">
                  <c:v>0.20015515903801392</c:v>
                </c:pt>
                <c:pt idx="38">
                  <c:v>9.8901098901099022E-2</c:v>
                </c:pt>
                <c:pt idx="39">
                  <c:v>-0.12294117647058836</c:v>
                </c:pt>
                <c:pt idx="40">
                  <c:v>-8.6519114688128756E-2</c:v>
                </c:pt>
                <c:pt idx="41">
                  <c:v>-5.3597650513950053E-2</c:v>
                </c:pt>
                <c:pt idx="42">
                  <c:v>-4.3444530643910073E-2</c:v>
                </c:pt>
                <c:pt idx="43">
                  <c:v>0</c:v>
                </c:pt>
                <c:pt idx="44">
                  <c:v>-7.8669910786699271E-2</c:v>
                </c:pt>
                <c:pt idx="45">
                  <c:v>-3.5211267605633437E-2</c:v>
                </c:pt>
                <c:pt idx="46">
                  <c:v>3.6496350364963133E-2</c:v>
                </c:pt>
                <c:pt idx="47">
                  <c:v>-0.10651408450704214</c:v>
                </c:pt>
                <c:pt idx="48">
                  <c:v>-7.8817733990147923E-2</c:v>
                </c:pt>
                <c:pt idx="49">
                  <c:v>2.5668449197861154E-2</c:v>
                </c:pt>
                <c:pt idx="50">
                  <c:v>0</c:v>
                </c:pt>
                <c:pt idx="51">
                  <c:v>8.3420229405633019E-3</c:v>
                </c:pt>
                <c:pt idx="52">
                  <c:v>-4.9638055842813007E-2</c:v>
                </c:pt>
                <c:pt idx="53">
                  <c:v>-1.8498367791077278E-2</c:v>
                </c:pt>
                <c:pt idx="54">
                  <c:v>-8.8691796008867358E-3</c:v>
                </c:pt>
                <c:pt idx="55">
                  <c:v>-6.2639821029082721E-2</c:v>
                </c:pt>
                <c:pt idx="56">
                  <c:v>-9.5465393794750292E-3</c:v>
                </c:pt>
                <c:pt idx="57">
                  <c:v>-1.9277108433734872E-2</c:v>
                </c:pt>
                <c:pt idx="58">
                  <c:v>1.96560196560196E-2</c:v>
                </c:pt>
                <c:pt idx="59">
                  <c:v>2.8915662650602192E-2</c:v>
                </c:pt>
                <c:pt idx="60">
                  <c:v>5.6206088992974301E-2</c:v>
                </c:pt>
                <c:pt idx="61">
                  <c:v>2.7716186252771727E-2</c:v>
                </c:pt>
                <c:pt idx="62">
                  <c:v>-2.6968716289104692E-2</c:v>
                </c:pt>
                <c:pt idx="63">
                  <c:v>0</c:v>
                </c:pt>
                <c:pt idx="64">
                  <c:v>-7.0953436807095108E-2</c:v>
                </c:pt>
                <c:pt idx="65">
                  <c:v>9.54653937947492E-3</c:v>
                </c:pt>
                <c:pt idx="66">
                  <c:v>-6.6193853427896188E-2</c:v>
                </c:pt>
                <c:pt idx="67">
                  <c:v>-9.2405063291139317E-2</c:v>
                </c:pt>
                <c:pt idx="68">
                  <c:v>1.1157601115760364E-2</c:v>
                </c:pt>
                <c:pt idx="69">
                  <c:v>1.1034482758620399E-2</c:v>
                </c:pt>
                <c:pt idx="70">
                  <c:v>1.0914051841746321E-2</c:v>
                </c:pt>
                <c:pt idx="71">
                  <c:v>7.6923076923076886E-2</c:v>
                </c:pt>
                <c:pt idx="72">
                  <c:v>-4.1353383458646496E-2</c:v>
                </c:pt>
                <c:pt idx="73">
                  <c:v>-3.1372549019607961E-2</c:v>
                </c:pt>
                <c:pt idx="74">
                  <c:v>2.1592442645074209E-2</c:v>
                </c:pt>
                <c:pt idx="75">
                  <c:v>-2.1136063408190194E-2</c:v>
                </c:pt>
                <c:pt idx="76">
                  <c:v>1.0796221322536994E-2</c:v>
                </c:pt>
                <c:pt idx="77">
                  <c:v>0</c:v>
                </c:pt>
                <c:pt idx="78">
                  <c:v>8.6782376502002614E-2</c:v>
                </c:pt>
                <c:pt idx="79">
                  <c:v>2.9484029484029513E-2</c:v>
                </c:pt>
                <c:pt idx="80">
                  <c:v>-1.9093078758949836E-2</c:v>
                </c:pt>
                <c:pt idx="81">
                  <c:v>2.9197080291970771E-2</c:v>
                </c:pt>
                <c:pt idx="82">
                  <c:v>-5.6737588652482462E-2</c:v>
                </c:pt>
                <c:pt idx="83">
                  <c:v>1.0025062656641822E-2</c:v>
                </c:pt>
                <c:pt idx="84">
                  <c:v>0</c:v>
                </c:pt>
                <c:pt idx="85">
                  <c:v>5.9553349875930202E-2</c:v>
                </c:pt>
                <c:pt idx="86">
                  <c:v>0.1416861826697895</c:v>
                </c:pt>
                <c:pt idx="87">
                  <c:v>0.24820512820512811</c:v>
                </c:pt>
                <c:pt idx="88">
                  <c:v>0.25143796220213627</c:v>
                </c:pt>
                <c:pt idx="89">
                  <c:v>3.676953381483905E-2</c:v>
                </c:pt>
                <c:pt idx="90">
                  <c:v>-2.53324889170361E-2</c:v>
                </c:pt>
                <c:pt idx="91">
                  <c:v>-6.8226120857699871E-2</c:v>
                </c:pt>
                <c:pt idx="92">
                  <c:v>-3.9051603905160388E-2</c:v>
                </c:pt>
                <c:pt idx="93">
                  <c:v>-4.1364296081277015E-2</c:v>
                </c:pt>
                <c:pt idx="94">
                  <c:v>-4.2392127176381765E-2</c:v>
                </c:pt>
                <c:pt idx="95">
                  <c:v>-6.4031620553359661E-2</c:v>
                </c:pt>
                <c:pt idx="96">
                  <c:v>0</c:v>
                </c:pt>
                <c:pt idx="97">
                  <c:v>-2.0270270270270292E-2</c:v>
                </c:pt>
                <c:pt idx="98">
                  <c:v>-4.8275862068965371E-2</c:v>
                </c:pt>
                <c:pt idx="99">
                  <c:v>-3.6231884057971071E-2</c:v>
                </c:pt>
                <c:pt idx="100">
                  <c:v>-2.3496240601503685E-2</c:v>
                </c:pt>
                <c:pt idx="101">
                  <c:v>-2.309913378248319E-2</c:v>
                </c:pt>
                <c:pt idx="102">
                  <c:v>-4.729064039408859E-2</c:v>
                </c:pt>
                <c:pt idx="103">
                  <c:v>0</c:v>
                </c:pt>
                <c:pt idx="104">
                  <c:v>2.4819027921406448E-2</c:v>
                </c:pt>
                <c:pt idx="105">
                  <c:v>0</c:v>
                </c:pt>
                <c:pt idx="106">
                  <c:v>0</c:v>
                </c:pt>
                <c:pt idx="107">
                  <c:v>-2.0181634712411637E-2</c:v>
                </c:pt>
                <c:pt idx="108">
                  <c:v>-2.0597322348094752E-2</c:v>
                </c:pt>
                <c:pt idx="109">
                  <c:v>-1.9978969505783376E-2</c:v>
                </c:pt>
                <c:pt idx="110">
                  <c:v>-2.1459227467811488E-2</c:v>
                </c:pt>
                <c:pt idx="111">
                  <c:v>1.0964912280702068E-2</c:v>
                </c:pt>
                <c:pt idx="112">
                  <c:v>0</c:v>
                </c:pt>
                <c:pt idx="113">
                  <c:v>-3.2537960954447172E-2</c:v>
                </c:pt>
                <c:pt idx="114">
                  <c:v>-1.1210762331838488E-2</c:v>
                </c:pt>
                <c:pt idx="115">
                  <c:v>0</c:v>
                </c:pt>
                <c:pt idx="116">
                  <c:v>0</c:v>
                </c:pt>
                <c:pt idx="117">
                  <c:v>-1.1337868480725601E-2</c:v>
                </c:pt>
                <c:pt idx="118">
                  <c:v>-4.357798165137617E-2</c:v>
                </c:pt>
                <c:pt idx="119">
                  <c:v>-2.3980815347721677E-2</c:v>
                </c:pt>
                <c:pt idx="120">
                  <c:v>0</c:v>
                </c:pt>
                <c:pt idx="121">
                  <c:v>-1.2285012285012444E-2</c:v>
                </c:pt>
                <c:pt idx="122">
                  <c:v>0</c:v>
                </c:pt>
                <c:pt idx="123">
                  <c:v>0</c:v>
                </c:pt>
                <c:pt idx="124">
                  <c:v>1.2437810945273853E-2</c:v>
                </c:pt>
              </c:numCache>
            </c:numRef>
          </c:val>
        </c:ser>
        <c:marker val="1"/>
        <c:axId val="63015552"/>
        <c:axId val="64164224"/>
      </c:lineChart>
      <c:catAx>
        <c:axId val="63015552"/>
        <c:scaling>
          <c:orientation val="minMax"/>
        </c:scaling>
        <c:axPos val="b"/>
        <c:numFmt formatCode="General" sourceLinked="1"/>
        <c:tickLblPos val="low"/>
        <c:crossAx val="64164224"/>
        <c:crosses val="autoZero"/>
        <c:auto val="1"/>
        <c:lblAlgn val="ctr"/>
        <c:lblOffset val="100"/>
      </c:catAx>
      <c:valAx>
        <c:axId val="64164224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0%" sourceLinked="1"/>
        <c:tickLblPos val="nextTo"/>
        <c:crossAx val="630155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CPI Chg</c:v>
                </c:pt>
              </c:strCache>
            </c:strRef>
          </c:tx>
          <c:cat>
            <c:numRef>
              <c:f>Sheet1!$A$2:$A$110</c:f>
              <c:numCache>
                <c:formatCode>General</c:formatCode>
                <c:ptCount val="109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</c:numCache>
            </c:numRef>
          </c:cat>
          <c:val>
            <c:numRef>
              <c:f>Sheet1!$B$2:$B$110</c:f>
              <c:numCache>
                <c:formatCode>0.0%</c:formatCode>
                <c:ptCount val="109"/>
                <c:pt idx="0" formatCode="0%">
                  <c:v>1.2437810945273853E-2</c:v>
                </c:pt>
                <c:pt idx="1">
                  <c:v>1.2285012285012225E-2</c:v>
                </c:pt>
                <c:pt idx="2">
                  <c:v>1.2135922330096955E-2</c:v>
                </c:pt>
                <c:pt idx="3">
                  <c:v>2.2781774580335624E-2</c:v>
                </c:pt>
                <c:pt idx="4">
                  <c:v>1.1723329425556995E-2</c:v>
                </c:pt>
                <c:pt idx="5">
                  <c:v>-1.1587485515643271E-2</c:v>
                </c:pt>
                <c:pt idx="6">
                  <c:v>2.2274325908558292E-2</c:v>
                </c:pt>
                <c:pt idx="7">
                  <c:v>4.4724770642201671E-2</c:v>
                </c:pt>
                <c:pt idx="8">
                  <c:v>-2.0856201975850718E-2</c:v>
                </c:pt>
                <c:pt idx="9">
                  <c:v>-1.1210762331838497E-2</c:v>
                </c:pt>
                <c:pt idx="10">
                  <c:v>4.4217687074830175E-2</c:v>
                </c:pt>
                <c:pt idx="11">
                  <c:v>0</c:v>
                </c:pt>
                <c:pt idx="12">
                  <c:v>2.0629750271444088E-2</c:v>
                </c:pt>
                <c:pt idx="13">
                  <c:v>2.1276595744680781E-2</c:v>
                </c:pt>
                <c:pt idx="14">
                  <c:v>9.374999999999932E-3</c:v>
                </c:pt>
                <c:pt idx="15">
                  <c:v>5.1599587203303753E-3</c:v>
                </c:pt>
                <c:pt idx="16">
                  <c:v>9.2402464065708359E-2</c:v>
                </c:pt>
                <c:pt idx="17">
                  <c:v>0.2048872180451127</c:v>
                </c:pt>
                <c:pt idx="18">
                  <c:v>0.17472698907956341</c:v>
                </c:pt>
                <c:pt idx="19">
                  <c:v>0.14873837981407731</c:v>
                </c:pt>
                <c:pt idx="20">
                  <c:v>0.15838150289017341</c:v>
                </c:pt>
                <c:pt idx="21">
                  <c:v>-0.10678642714570863</c:v>
                </c:pt>
                <c:pt idx="22">
                  <c:v>-6.3128491620111762E-2</c:v>
                </c:pt>
                <c:pt idx="23">
                  <c:v>1.7889087656529641E-2</c:v>
                </c:pt>
                <c:pt idx="24">
                  <c:v>1.7574692442883233E-3</c:v>
                </c:pt>
                <c:pt idx="25">
                  <c:v>2.5146198830409371E-2</c:v>
                </c:pt>
                <c:pt idx="26">
                  <c:v>9.6976611523102996E-3</c:v>
                </c:pt>
                <c:pt idx="27">
                  <c:v>-1.8644067796610118E-2</c:v>
                </c:pt>
                <c:pt idx="28">
                  <c:v>-1.3816925734024267E-2</c:v>
                </c:pt>
                <c:pt idx="29">
                  <c:v>0</c:v>
                </c:pt>
                <c:pt idx="30">
                  <c:v>-2.5102159953298328E-2</c:v>
                </c:pt>
                <c:pt idx="31">
                  <c:v>-8.8023952095808267E-2</c:v>
                </c:pt>
                <c:pt idx="32">
                  <c:v>-0.10308601444517412</c:v>
                </c:pt>
                <c:pt idx="33">
                  <c:v>-5.1244509516837455E-2</c:v>
                </c:pt>
                <c:pt idx="34">
                  <c:v>3.3179012345679028E-2</c:v>
                </c:pt>
                <c:pt idx="35">
                  <c:v>2.5392083644510732E-2</c:v>
                </c:pt>
                <c:pt idx="36">
                  <c:v>9.4683175528040963E-3</c:v>
                </c:pt>
                <c:pt idx="37">
                  <c:v>3.607503607503619E-2</c:v>
                </c:pt>
                <c:pt idx="38">
                  <c:v>-1.8802228412256223E-2</c:v>
                </c:pt>
                <c:pt idx="39">
                  <c:v>-1.419446415897796E-2</c:v>
                </c:pt>
                <c:pt idx="40">
                  <c:v>1.007919366450682E-2</c:v>
                </c:pt>
                <c:pt idx="41">
                  <c:v>4.9893086243763513E-2</c:v>
                </c:pt>
                <c:pt idx="42">
                  <c:v>0.10658520027155474</c:v>
                </c:pt>
                <c:pt idx="43">
                  <c:v>6.1349693251533895E-2</c:v>
                </c:pt>
                <c:pt idx="44">
                  <c:v>1.7341040462427681E-2</c:v>
                </c:pt>
                <c:pt idx="45">
                  <c:v>2.2727272727272759E-2</c:v>
                </c:pt>
                <c:pt idx="46">
                  <c:v>8.5555555555555746E-2</c:v>
                </c:pt>
                <c:pt idx="47">
                  <c:v>0.14329580348004103</c:v>
                </c:pt>
                <c:pt idx="48">
                  <c:v>7.7887197851387632E-2</c:v>
                </c:pt>
                <c:pt idx="49">
                  <c:v>-9.551495016611131E-3</c:v>
                </c:pt>
                <c:pt idx="50">
                  <c:v>9.6436058700208969E-3</c:v>
                </c:pt>
                <c:pt idx="51">
                  <c:v>7.8903654485049893E-2</c:v>
                </c:pt>
                <c:pt idx="52">
                  <c:v>2.1939953810623577E-2</c:v>
                </c:pt>
                <c:pt idx="53">
                  <c:v>7.5329566854991474E-3</c:v>
                </c:pt>
                <c:pt idx="54">
                  <c:v>4.8598130841122139E-3</c:v>
                </c:pt>
                <c:pt idx="55">
                  <c:v>-3.7202380952380295E-3</c:v>
                </c:pt>
                <c:pt idx="56">
                  <c:v>1.4936519790888626E-2</c:v>
                </c:pt>
                <c:pt idx="57">
                  <c:v>3.5688005886681341E-2</c:v>
                </c:pt>
                <c:pt idx="58">
                  <c:v>2.7353463587922035E-2</c:v>
                </c:pt>
                <c:pt idx="59">
                  <c:v>8.2987551867219622E-3</c:v>
                </c:pt>
                <c:pt idx="60">
                  <c:v>1.5775034293552776E-2</c:v>
                </c:pt>
                <c:pt idx="61">
                  <c:v>1.01282916948009E-2</c:v>
                </c:pt>
                <c:pt idx="62">
                  <c:v>1.1363636363636475E-2</c:v>
                </c:pt>
                <c:pt idx="63">
                  <c:v>1.189689358889612E-2</c:v>
                </c:pt>
                <c:pt idx="64">
                  <c:v>1.3389941214892353E-2</c:v>
                </c:pt>
                <c:pt idx="65">
                  <c:v>1.7080244924266852E-2</c:v>
                </c:pt>
                <c:pt idx="66">
                  <c:v>2.8517110266159672E-2</c:v>
                </c:pt>
                <c:pt idx="67">
                  <c:v>2.8958718422674095E-2</c:v>
                </c:pt>
                <c:pt idx="68">
                  <c:v>4.1916167664670663E-2</c:v>
                </c:pt>
                <c:pt idx="69">
                  <c:v>5.3735632183908262E-2</c:v>
                </c:pt>
                <c:pt idx="70">
                  <c:v>5.9176438505590442E-2</c:v>
                </c:pt>
                <c:pt idx="71">
                  <c:v>4.2996910401647742E-2</c:v>
                </c:pt>
                <c:pt idx="72">
                  <c:v>3.3078252283387011E-2</c:v>
                </c:pt>
                <c:pt idx="73">
                  <c:v>6.2126642771804096E-2</c:v>
                </c:pt>
                <c:pt idx="74">
                  <c:v>0.10978627671541069</c:v>
                </c:pt>
                <c:pt idx="75">
                  <c:v>9.142509629029022E-2</c:v>
                </c:pt>
                <c:pt idx="76">
                  <c:v>5.7578008915304402E-2</c:v>
                </c:pt>
                <c:pt idx="77">
                  <c:v>6.4453811029153513E-2</c:v>
                </c:pt>
                <c:pt idx="78">
                  <c:v>7.6060056096353801E-2</c:v>
                </c:pt>
                <c:pt idx="79">
                  <c:v>0.11269549218031272</c:v>
                </c:pt>
                <c:pt idx="80">
                  <c:v>0.13517982637453474</c:v>
                </c:pt>
                <c:pt idx="81">
                  <c:v>0.10378732702112188</c:v>
                </c:pt>
                <c:pt idx="82">
                  <c:v>6.1255911140437644E-2</c:v>
                </c:pt>
                <c:pt idx="83">
                  <c:v>3.2124352331606154E-2</c:v>
                </c:pt>
                <c:pt idx="84">
                  <c:v>4.3172690763052295E-2</c:v>
                </c:pt>
                <c:pt idx="85">
                  <c:v>3.5611164581328215E-2</c:v>
                </c:pt>
                <c:pt idx="86">
                  <c:v>1.8587360594795491E-2</c:v>
                </c:pt>
                <c:pt idx="87">
                  <c:v>3.6496350364963612E-2</c:v>
                </c:pt>
                <c:pt idx="88">
                  <c:v>4.1373239436619795E-2</c:v>
                </c:pt>
                <c:pt idx="89">
                  <c:v>4.8182586644125294E-2</c:v>
                </c:pt>
                <c:pt idx="90">
                  <c:v>5.4032258064516107E-2</c:v>
                </c:pt>
                <c:pt idx="91">
                  <c:v>4.2081101759755095E-2</c:v>
                </c:pt>
                <c:pt idx="92">
                  <c:v>3.0102790014684411E-2</c:v>
                </c:pt>
                <c:pt idx="93">
                  <c:v>2.9935851746258013E-2</c:v>
                </c:pt>
                <c:pt idx="94">
                  <c:v>2.5605536332179882E-2</c:v>
                </c:pt>
                <c:pt idx="95">
                  <c:v>2.8340080971660075E-2</c:v>
                </c:pt>
                <c:pt idx="96">
                  <c:v>2.952755905511803E-2</c:v>
                </c:pt>
                <c:pt idx="97">
                  <c:v>2.2944550669216086E-2</c:v>
                </c:pt>
                <c:pt idx="98">
                  <c:v>1.5576323987538833E-2</c:v>
                </c:pt>
                <c:pt idx="99">
                  <c:v>2.2085889570552054E-2</c:v>
                </c:pt>
                <c:pt idx="100">
                  <c:v>3.3613445378151155E-2</c:v>
                </c:pt>
                <c:pt idx="101">
                  <c:v>2.8455284552845631E-2</c:v>
                </c:pt>
                <c:pt idx="102">
                  <c:v>1.5810276679842031E-2</c:v>
                </c:pt>
                <c:pt idx="103">
                  <c:v>2.2790439132851475E-2</c:v>
                </c:pt>
                <c:pt idx="104">
                  <c:v>2.6630434782608757E-2</c:v>
                </c:pt>
                <c:pt idx="105">
                  <c:v>3.3880359978824895E-2</c:v>
                </c:pt>
                <c:pt idx="106">
                  <c:v>3.2258064516129038E-2</c:v>
                </c:pt>
                <c:pt idx="107">
                  <c:v>2.8472222222222242E-2</c:v>
                </c:pt>
                <c:pt idx="108">
                  <c:v>3.83910485193402E-2</c:v>
                </c:pt>
              </c:numCache>
            </c:numRef>
          </c:val>
        </c:ser>
        <c:axId val="85233664"/>
        <c:axId val="85235200"/>
      </c:barChart>
      <c:catAx>
        <c:axId val="85233664"/>
        <c:scaling>
          <c:orientation val="minMax"/>
        </c:scaling>
        <c:axPos val="b"/>
        <c:numFmt formatCode="General" sourceLinked="1"/>
        <c:tickLblPos val="low"/>
        <c:crossAx val="85235200"/>
        <c:crosses val="autoZero"/>
        <c:auto val="1"/>
        <c:lblAlgn val="ctr"/>
        <c:lblOffset val="100"/>
      </c:catAx>
      <c:valAx>
        <c:axId val="85235200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0%" sourceLinked="1"/>
        <c:tickLblPos val="nextTo"/>
        <c:crossAx val="852336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cat>
            <c:numRef>
              <c:f>Sheet1!$A$2:$A$50</c:f>
              <c:numCache>
                <c:formatCode>General</c:formatCode>
                <c:ptCount val="4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</c:numCache>
            </c:numRef>
          </c:cat>
          <c:val>
            <c:numRef>
              <c:f>Sheet1!$B$2:$B$50</c:f>
              <c:numCache>
                <c:formatCode>0.0%</c:formatCode>
                <c:ptCount val="49"/>
                <c:pt idx="0">
                  <c:v>1.5775034293552762E-2</c:v>
                </c:pt>
                <c:pt idx="1">
                  <c:v>1.0128291694800897E-2</c:v>
                </c:pt>
                <c:pt idx="2">
                  <c:v>1.1363636363636466E-2</c:v>
                </c:pt>
                <c:pt idx="3">
                  <c:v>1.189689358889612E-2</c:v>
                </c:pt>
                <c:pt idx="4">
                  <c:v>1.3389941214892344E-2</c:v>
                </c:pt>
                <c:pt idx="5">
                  <c:v>1.7080244924266852E-2</c:v>
                </c:pt>
                <c:pt idx="6">
                  <c:v>2.8517110266159666E-2</c:v>
                </c:pt>
                <c:pt idx="7">
                  <c:v>2.8958718422674064E-2</c:v>
                </c:pt>
                <c:pt idx="8">
                  <c:v>4.1916167664670663E-2</c:v>
                </c:pt>
                <c:pt idx="9">
                  <c:v>5.3735632183908213E-2</c:v>
                </c:pt>
                <c:pt idx="10">
                  <c:v>5.9176438505590408E-2</c:v>
                </c:pt>
                <c:pt idx="11">
                  <c:v>4.299691040164768E-2</c:v>
                </c:pt>
                <c:pt idx="12">
                  <c:v>3.3078252283387011E-2</c:v>
                </c:pt>
                <c:pt idx="13">
                  <c:v>6.2126642771804116E-2</c:v>
                </c:pt>
                <c:pt idx="14">
                  <c:v>0.10978627671541055</c:v>
                </c:pt>
                <c:pt idx="15">
                  <c:v>9.1425096290290081E-2</c:v>
                </c:pt>
                <c:pt idx="16">
                  <c:v>5.7578008915304402E-2</c:v>
                </c:pt>
                <c:pt idx="17">
                  <c:v>6.4453811029153499E-2</c:v>
                </c:pt>
                <c:pt idx="18">
                  <c:v>7.6060056096353801E-2</c:v>
                </c:pt>
                <c:pt idx="19">
                  <c:v>0.11269549218031272</c:v>
                </c:pt>
                <c:pt idx="20">
                  <c:v>0.13517982637453491</c:v>
                </c:pt>
                <c:pt idx="21">
                  <c:v>0.10378732702112183</c:v>
                </c:pt>
                <c:pt idx="22">
                  <c:v>6.1255911140437609E-2</c:v>
                </c:pt>
                <c:pt idx="23">
                  <c:v>3.2124352331606154E-2</c:v>
                </c:pt>
                <c:pt idx="24">
                  <c:v>4.3172690763052295E-2</c:v>
                </c:pt>
                <c:pt idx="25">
                  <c:v>3.5611164581328188E-2</c:v>
                </c:pt>
                <c:pt idx="26">
                  <c:v>1.8587360594795491E-2</c:v>
                </c:pt>
                <c:pt idx="27">
                  <c:v>3.6496350364963577E-2</c:v>
                </c:pt>
                <c:pt idx="28">
                  <c:v>4.137323943661976E-2</c:v>
                </c:pt>
                <c:pt idx="29">
                  <c:v>4.8182586644125239E-2</c:v>
                </c:pt>
                <c:pt idx="30">
                  <c:v>5.4032258064516073E-2</c:v>
                </c:pt>
                <c:pt idx="31">
                  <c:v>4.2081101759755095E-2</c:v>
                </c:pt>
                <c:pt idx="32">
                  <c:v>3.0102790014684411E-2</c:v>
                </c:pt>
                <c:pt idx="33">
                  <c:v>2.9935851746258013E-2</c:v>
                </c:pt>
                <c:pt idx="34">
                  <c:v>2.5605536332179882E-2</c:v>
                </c:pt>
                <c:pt idx="35">
                  <c:v>2.8340080971660075E-2</c:v>
                </c:pt>
                <c:pt idx="36">
                  <c:v>2.9527559055118051E-2</c:v>
                </c:pt>
                <c:pt idx="37">
                  <c:v>2.2944550669216083E-2</c:v>
                </c:pt>
                <c:pt idx="38">
                  <c:v>1.5576323987538833E-2</c:v>
                </c:pt>
                <c:pt idx="39">
                  <c:v>2.2085889570552027E-2</c:v>
                </c:pt>
                <c:pt idx="40">
                  <c:v>3.3613445378151148E-2</c:v>
                </c:pt>
                <c:pt idx="41">
                  <c:v>2.8455284552845631E-2</c:v>
                </c:pt>
                <c:pt idx="42">
                  <c:v>1.5810276679842031E-2</c:v>
                </c:pt>
                <c:pt idx="43">
                  <c:v>2.27904391328515E-2</c:v>
                </c:pt>
                <c:pt idx="44">
                  <c:v>2.663043478260874E-2</c:v>
                </c:pt>
                <c:pt idx="45">
                  <c:v>3.3880359978824888E-2</c:v>
                </c:pt>
                <c:pt idx="46">
                  <c:v>3.2258064516129011E-2</c:v>
                </c:pt>
                <c:pt idx="47">
                  <c:v>2.8472222222222236E-2</c:v>
                </c:pt>
                <c:pt idx="48">
                  <c:v>3.8391048519340172E-2</c:v>
                </c:pt>
              </c:numCache>
            </c:numRef>
          </c:val>
        </c:ser>
        <c:axId val="53885184"/>
        <c:axId val="53886976"/>
      </c:barChart>
      <c:catAx>
        <c:axId val="53885184"/>
        <c:scaling>
          <c:orientation val="minMax"/>
        </c:scaling>
        <c:axPos val="b"/>
        <c:numFmt formatCode="General" sourceLinked="1"/>
        <c:tickLblPos val="nextTo"/>
        <c:crossAx val="53886976"/>
        <c:crosses val="autoZero"/>
        <c:auto val="1"/>
        <c:lblAlgn val="ctr"/>
        <c:lblOffset val="100"/>
      </c:catAx>
      <c:valAx>
        <c:axId val="53886976"/>
        <c:scaling>
          <c:orientation val="minMax"/>
        </c:scaling>
        <c:axPos val="l"/>
        <c:majorGridlines>
          <c:spPr>
            <a:ln>
              <a:solidFill>
                <a:srgbClr val="0099CC"/>
              </a:solidFill>
              <a:prstDash val="sysDash"/>
            </a:ln>
          </c:spPr>
        </c:majorGridlines>
        <c:numFmt formatCode="0%" sourceLinked="0"/>
        <c:tickLblPos val="nextTo"/>
        <c:crossAx val="538851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sj.com/economics/2009/10/22/a-look-inside-the-feds-balance-sheet-102109-update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05000" cy="487362"/>
          </a:xfrm>
        </p:spPr>
        <p:txBody>
          <a:bodyPr/>
          <a:lstStyle/>
          <a:p>
            <a:r>
              <a:rPr lang="en-US" sz="2400" dirty="0" smtClean="0"/>
              <a:t>Nov 11 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Money and Inflation</a:t>
            </a:r>
          </a:p>
          <a:p>
            <a:pPr marL="971550" lvl="1" indent="-571500">
              <a:buClrTx/>
              <a:buSzPct val="100000"/>
              <a:buFont typeface="+mj-lt"/>
              <a:buAutoNum type="alphaUcPeriod"/>
            </a:pPr>
            <a:r>
              <a:rPr lang="en-US" dirty="0" smtClean="0"/>
              <a:t>Quantity Theory of Money</a:t>
            </a:r>
          </a:p>
          <a:p>
            <a:pPr marL="971550" lvl="1" indent="-571500">
              <a:buClrTx/>
              <a:buSzPct val="100000"/>
              <a:buFont typeface="+mj-lt"/>
              <a:buAutoNum type="alphaUcPeriod"/>
            </a:pPr>
            <a:r>
              <a:rPr lang="en-US" dirty="0" smtClean="0"/>
              <a:t>Costs of Inflation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609600"/>
          <a:ext cx="7848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Price Level 1774-1900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 1775-1900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Inflation Rate 1900 - 2008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3400"/>
            <a:ext cx="7747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http://blogs.wsj.com/economics/2009/10/22/a-look-inside-the-feds-balance-sheet-102109-update/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Fed’s Balance </a:t>
            </a:r>
            <a:r>
              <a:rPr lang="en-US" dirty="0" smtClean="0"/>
              <a:t>Sheet</a:t>
            </a:r>
            <a:br>
              <a:rPr lang="en-US" dirty="0" smtClean="0"/>
            </a:br>
            <a:r>
              <a:rPr lang="en-US" sz="1200" dirty="0" smtClean="0"/>
              <a:t>(graphic)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 1960-2008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111</TotalTime>
  <Words>40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Nov 11 </vt:lpstr>
      <vt:lpstr>Slide 2</vt:lpstr>
      <vt:lpstr>US Price Level 1774-1900</vt:lpstr>
      <vt:lpstr>Inflation 1775-1900</vt:lpstr>
      <vt:lpstr>US Inflation Rate 1900 - 2008</vt:lpstr>
      <vt:lpstr>Slide 6</vt:lpstr>
      <vt:lpstr>The Fed’s Balance Sheet (graphic)</vt:lpstr>
      <vt:lpstr>Inflation 1960-2008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Art Woolf</dc:creator>
  <cp:lastModifiedBy>Art Woolf</cp:lastModifiedBy>
  <cp:revision>7</cp:revision>
  <dcterms:created xsi:type="dcterms:W3CDTF">2009-11-11T14:43:19Z</dcterms:created>
  <dcterms:modified xsi:type="dcterms:W3CDTF">2009-11-13T14:12:05Z</dcterms:modified>
</cp:coreProperties>
</file>