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2" r:id="rId2"/>
    <p:sldId id="277" r:id="rId3"/>
    <p:sldId id="278" r:id="rId4"/>
    <p:sldId id="279" r:id="rId5"/>
    <p:sldId id="28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36A15-86D4-49BE-9956-650F2EBAB60E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9CEF3-433A-4E3A-B5C0-96A375FC5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D81B99FC-4F12-4513-A260-EB1CF694032C}" type="datetimeFigureOut">
              <a:rPr lang="en-US" smtClean="0"/>
              <a:pPr/>
              <a:t>11/4/2009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7954434-B7D8-475B-8672-9EF438A5CFE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52600" cy="411162"/>
          </a:xfrm>
        </p:spPr>
        <p:txBody>
          <a:bodyPr/>
          <a:lstStyle/>
          <a:p>
            <a:r>
              <a:rPr lang="en-US" sz="1600" dirty="0" smtClean="0"/>
              <a:t>Nov 2, 2009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71500">
              <a:buClrTx/>
              <a:buSzPct val="100000"/>
              <a:buFont typeface="+mj-lt"/>
              <a:buAutoNum type="romanUcPeriod"/>
            </a:pPr>
            <a:r>
              <a:rPr lang="en-US" dirty="0" smtClean="0"/>
              <a:t>The Financial Crisis</a:t>
            </a:r>
          </a:p>
          <a:p>
            <a:pPr marL="971550" lvl="1" indent="-571500">
              <a:buClrTx/>
              <a:buSzPct val="100000"/>
              <a:buFont typeface="+mj-lt"/>
              <a:buAutoNum type="romanUcPeriod"/>
            </a:pPr>
            <a:r>
              <a:rPr lang="en-US" dirty="0" smtClean="0"/>
              <a:t>The Federal Reserve </a:t>
            </a:r>
          </a:p>
          <a:p>
            <a:pPr marL="971550" lvl="1" indent="-571500">
              <a:buClrTx/>
              <a:buSzPct val="100000"/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4419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 Friday:  Ch 6-11, readings, </a:t>
            </a:r>
            <a:r>
              <a:rPr lang="en-US" dirty="0" err="1" smtClean="0"/>
              <a:t>Aplia</a:t>
            </a:r>
            <a:r>
              <a:rPr lang="en-US" smtClean="0"/>
              <a:t>, class </a:t>
            </a:r>
            <a:r>
              <a:rPr lang="en-US" dirty="0" smtClean="0"/>
              <a:t>lectures (not Janus forum lecture)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228600"/>
            <a:ext cx="84720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37321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 Bernanke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Reserve Regional Banks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87167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/>
          <a:srcRect t="16304" r="61765" b="28261"/>
          <a:stretch>
            <a:fillRect/>
          </a:stretch>
        </p:blipFill>
        <p:spPr bwMode="auto">
          <a:xfrm>
            <a:off x="76200" y="381000"/>
            <a:ext cx="893482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525</TotalTime>
  <Words>34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Theme1</vt:lpstr>
      <vt:lpstr>Nov 2, 2009</vt:lpstr>
      <vt:lpstr>Slide 2</vt:lpstr>
      <vt:lpstr>Ben Bernanke</vt:lpstr>
      <vt:lpstr>Federal Reserve Regional Banks</vt:lpstr>
      <vt:lpstr>Slide 5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Money of Yap Island</dc:title>
  <dc:creator>Art Woolf</dc:creator>
  <cp:lastModifiedBy>Art Woolf</cp:lastModifiedBy>
  <cp:revision>16</cp:revision>
  <dcterms:created xsi:type="dcterms:W3CDTF">2009-10-26T18:18:56Z</dcterms:created>
  <dcterms:modified xsi:type="dcterms:W3CDTF">2009-11-04T14:05:19Z</dcterms:modified>
</cp:coreProperties>
</file>