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1" r:id="rId3"/>
    <p:sldId id="265" r:id="rId4"/>
    <p:sldId id="262" r:id="rId5"/>
    <p:sldId id="256" r:id="rId6"/>
    <p:sldId id="269" r:id="rId7"/>
    <p:sldId id="257" r:id="rId8"/>
    <p:sldId id="258" r:id="rId9"/>
    <p:sldId id="259" r:id="rId10"/>
    <p:sldId id="260" r:id="rId11"/>
    <p:sldId id="261" r:id="rId12"/>
    <p:sldId id="268" r:id="rId13"/>
    <p:sldId id="266" r:id="rId14"/>
    <p:sldId id="267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8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fld id="{D81B99FC-4F12-4513-A260-EB1CF694032C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ytimes.com/2009/10/28/business/economy/28leonhardt.html?ref=busines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981200" cy="792162"/>
          </a:xfrm>
        </p:spPr>
        <p:txBody>
          <a:bodyPr/>
          <a:lstStyle/>
          <a:p>
            <a:pPr algn="l"/>
            <a:r>
              <a:rPr lang="en-US" sz="1800" dirty="0" smtClean="0"/>
              <a:t>Oct </a:t>
            </a:r>
            <a:r>
              <a:rPr lang="en-US" sz="1800" dirty="0" smtClean="0"/>
              <a:t>28, </a:t>
            </a:r>
            <a:r>
              <a:rPr lang="en-US" sz="1800" dirty="0" smtClean="0"/>
              <a:t>2009</a:t>
            </a:r>
            <a:endParaRPr lang="en-US" sz="18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839200" cy="4525963"/>
          </a:xfrm>
        </p:spPr>
        <p:txBody>
          <a:bodyPr/>
          <a:lstStyle/>
          <a:p>
            <a:pPr marL="609600" indent="-609600">
              <a:buFontTx/>
              <a:buNone/>
            </a:pPr>
            <a:endParaRPr lang="en-US" sz="2000" dirty="0"/>
          </a:p>
          <a:p>
            <a:pPr marL="609600" indent="-609600">
              <a:buFontTx/>
              <a:buNone/>
            </a:pPr>
            <a:r>
              <a:rPr lang="en-US" sz="2400" dirty="0" smtClean="0"/>
              <a:t>I.  Unemployment</a:t>
            </a:r>
            <a:endParaRPr lang="en-US" sz="2400" dirty="0"/>
          </a:p>
          <a:p>
            <a:pPr marL="1009650" lvl="1" indent="-609600">
              <a:buFontTx/>
              <a:buAutoNum type="alphaUcPeriod"/>
            </a:pPr>
            <a:r>
              <a:rPr lang="en-US" sz="2400" dirty="0" smtClean="0"/>
              <a:t>Causes</a:t>
            </a:r>
            <a:endParaRPr lang="en-US" sz="2400" dirty="0"/>
          </a:p>
          <a:p>
            <a:pPr marL="1009650" lvl="1" indent="-609600">
              <a:buFontTx/>
              <a:buAutoNum type="alphaUcPeriod"/>
            </a:pPr>
            <a:r>
              <a:rPr lang="en-US" sz="2400" dirty="0" smtClean="0"/>
              <a:t>Policies</a:t>
            </a:r>
          </a:p>
          <a:p>
            <a:pPr marL="609600" indent="-609600">
              <a:buNone/>
            </a:pPr>
            <a:r>
              <a:rPr lang="en-US" sz="2400" dirty="0" smtClean="0"/>
              <a:t>II.  Money</a:t>
            </a:r>
          </a:p>
          <a:p>
            <a:pPr marL="1009650" lvl="1" indent="-609600">
              <a:buFont typeface="+mj-lt"/>
              <a:buAutoNum type="alphaUcPeriod"/>
            </a:pPr>
            <a:r>
              <a:rPr lang="en-US" sz="2400" dirty="0" smtClean="0"/>
              <a:t>What it is</a:t>
            </a:r>
          </a:p>
          <a:p>
            <a:pPr marL="1009650" lvl="1" indent="-609600">
              <a:buFont typeface="+mj-lt"/>
              <a:buAutoNum type="alphaUcPeriod"/>
            </a:pPr>
            <a:r>
              <a:rPr lang="en-US" sz="2400" dirty="0" smtClean="0"/>
              <a:t>How much is there</a:t>
            </a:r>
          </a:p>
          <a:p>
            <a:pPr marL="609600" indent="-609600">
              <a:buNone/>
            </a:pPr>
            <a:r>
              <a:rPr lang="en-US" sz="2400" dirty="0" smtClean="0"/>
              <a:t>III.  Banks</a:t>
            </a:r>
            <a:endParaRPr lang="en-US" sz="2400" dirty="0" smtClean="0"/>
          </a:p>
          <a:p>
            <a:pPr marL="609600" indent="-609600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job worth having?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003" b="1200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Resisting temptation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649" b="1264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14400"/>
            <a:ext cx="887690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077200" cy="552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FDIC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6908" y="1600200"/>
            <a:ext cx="68901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001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Union Membership</a:t>
            </a:r>
          </a:p>
        </p:txBody>
      </p:sp>
      <p:pic>
        <p:nvPicPr>
          <p:cNvPr id="2253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6966856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Money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Medium of Exchange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Store of Value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Unit of Account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Stone Money of Yap Island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3238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Reserve Bank of NY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362200"/>
            <a:ext cx="31051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1000"/>
            <a:ext cx="4581525" cy="457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Vault at NY Fed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80 feet below ground, on Manhattan bedrock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to break into (Bruce Willis notwithstanding)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352" b="1235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7150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 the other side of the door is 266 million ounces of gold.  Each bar is worth about $450,000 at current market rates.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57200"/>
            <a:ext cx="4943475" cy="487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193</TotalTime>
  <Words>102</Words>
  <Application>Microsoft Office PowerPoint</Application>
  <PresentationFormat>On-screen Show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Theme1</vt:lpstr>
      <vt:lpstr>Oct 28, 2009</vt:lpstr>
      <vt:lpstr>Slide 2</vt:lpstr>
      <vt:lpstr>Union Membership</vt:lpstr>
      <vt:lpstr>Functions of Money</vt:lpstr>
      <vt:lpstr>Stone Money of Yap Island</vt:lpstr>
      <vt:lpstr>Federal Reserve Bank of NY</vt:lpstr>
      <vt:lpstr>Gold Vault at NY Fed</vt:lpstr>
      <vt:lpstr>Hard to break into (Bruce Willis notwithstanding)</vt:lpstr>
      <vt:lpstr>On the other side of the door is 266 million ounces of gold.  Each bar is worth about $450,000 at current market rates.</vt:lpstr>
      <vt:lpstr>A job worth having?</vt:lpstr>
      <vt:lpstr>Resisting temptation</vt:lpstr>
      <vt:lpstr>Slide 12</vt:lpstr>
      <vt:lpstr>Slide 13</vt:lpstr>
      <vt:lpstr>Slide 14</vt:lpstr>
      <vt:lpstr>FDIC</vt:lpstr>
    </vt:vector>
  </TitlesOfParts>
  <Company>University of Vermont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Stone Money of Yap Island</dc:title>
  <dc:creator>Art Woolf</dc:creator>
  <cp:lastModifiedBy>Art Woolf</cp:lastModifiedBy>
  <cp:revision>6</cp:revision>
  <dcterms:created xsi:type="dcterms:W3CDTF">2009-10-26T18:18:56Z</dcterms:created>
  <dcterms:modified xsi:type="dcterms:W3CDTF">2009-10-28T15:30:55Z</dcterms:modified>
</cp:coreProperties>
</file>