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64" r:id="rId2"/>
    <p:sldId id="284" r:id="rId3"/>
    <p:sldId id="267" r:id="rId4"/>
    <p:sldId id="268" r:id="rId5"/>
    <p:sldId id="269" r:id="rId6"/>
    <p:sldId id="283" r:id="rId7"/>
    <p:sldId id="265" r:id="rId8"/>
    <p:sldId id="257" r:id="rId9"/>
    <p:sldId id="262" r:id="rId10"/>
    <p:sldId id="280" r:id="rId11"/>
    <p:sldId id="281" r:id="rId12"/>
    <p:sldId id="282" r:id="rId13"/>
    <p:sldId id="274" r:id="rId14"/>
    <p:sldId id="270" r:id="rId15"/>
    <p:sldId id="277" r:id="rId16"/>
    <p:sldId id="275" r:id="rId17"/>
    <p:sldId id="261" r:id="rId18"/>
    <p:sldId id="278" r:id="rId19"/>
    <p:sldId id="266" r:id="rId20"/>
    <p:sldId id="279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5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.campus.ad.uvm.edu\awoolf\MyDocs\CLASSES\fall%202009\Lectures\payroll.tx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2500" baseline="0"/>
            </a:pPr>
            <a:r>
              <a:rPr lang="en-US" sz="2500" baseline="0"/>
              <a:t>Change in Payroll Employment</a:t>
            </a:r>
          </a:p>
        </c:rich>
      </c:tx>
      <c:layout/>
    </c:title>
    <c:plotArea>
      <c:layout/>
      <c:barChart>
        <c:barDir val="col"/>
        <c:grouping val="clustered"/>
        <c:ser>
          <c:idx val="1"/>
          <c:order val="0"/>
          <c:cat>
            <c:numRef>
              <c:f>payroll!$D$8:$AV$8</c:f>
              <c:numCache>
                <c:formatCode>General</c:formatCode>
                <c:ptCount val="45"/>
                <c:pt idx="0">
                  <c:v>2006</c:v>
                </c:pt>
                <c:pt idx="12">
                  <c:v>2007</c:v>
                </c:pt>
                <c:pt idx="24">
                  <c:v>2008</c:v>
                </c:pt>
                <c:pt idx="36">
                  <c:v>2009</c:v>
                </c:pt>
              </c:numCache>
            </c:numRef>
          </c:cat>
          <c:val>
            <c:numRef>
              <c:f>payroll!$D$9:$AV$9</c:f>
              <c:numCache>
                <c:formatCode>General</c:formatCode>
                <c:ptCount val="45"/>
                <c:pt idx="0">
                  <c:v>294</c:v>
                </c:pt>
                <c:pt idx="1">
                  <c:v>274</c:v>
                </c:pt>
                <c:pt idx="2">
                  <c:v>282</c:v>
                </c:pt>
                <c:pt idx="3">
                  <c:v>151</c:v>
                </c:pt>
                <c:pt idx="4">
                  <c:v>24</c:v>
                </c:pt>
                <c:pt idx="5">
                  <c:v>70</c:v>
                </c:pt>
                <c:pt idx="6">
                  <c:v>186</c:v>
                </c:pt>
                <c:pt idx="7">
                  <c:v>149</c:v>
                </c:pt>
                <c:pt idx="8">
                  <c:v>147</c:v>
                </c:pt>
                <c:pt idx="9">
                  <c:v>82</c:v>
                </c:pt>
                <c:pt idx="10">
                  <c:v>261</c:v>
                </c:pt>
                <c:pt idx="11">
                  <c:v>219</c:v>
                </c:pt>
                <c:pt idx="12">
                  <c:v>180</c:v>
                </c:pt>
                <c:pt idx="13">
                  <c:v>36</c:v>
                </c:pt>
                <c:pt idx="14">
                  <c:v>184</c:v>
                </c:pt>
                <c:pt idx="15">
                  <c:v>35</c:v>
                </c:pt>
                <c:pt idx="16">
                  <c:v>156</c:v>
                </c:pt>
                <c:pt idx="17">
                  <c:v>54</c:v>
                </c:pt>
                <c:pt idx="18">
                  <c:v>-65</c:v>
                </c:pt>
                <c:pt idx="19">
                  <c:v>-28</c:v>
                </c:pt>
                <c:pt idx="20">
                  <c:v>100</c:v>
                </c:pt>
                <c:pt idx="21">
                  <c:v>165</c:v>
                </c:pt>
                <c:pt idx="22">
                  <c:v>215</c:v>
                </c:pt>
                <c:pt idx="23">
                  <c:v>120</c:v>
                </c:pt>
                <c:pt idx="24">
                  <c:v>-72</c:v>
                </c:pt>
                <c:pt idx="25">
                  <c:v>-144</c:v>
                </c:pt>
                <c:pt idx="26">
                  <c:v>-122</c:v>
                </c:pt>
                <c:pt idx="27">
                  <c:v>-160</c:v>
                </c:pt>
                <c:pt idx="28">
                  <c:v>-137</c:v>
                </c:pt>
                <c:pt idx="29">
                  <c:v>-161</c:v>
                </c:pt>
                <c:pt idx="30">
                  <c:v>-128</c:v>
                </c:pt>
                <c:pt idx="31">
                  <c:v>-175</c:v>
                </c:pt>
                <c:pt idx="32">
                  <c:v>-321</c:v>
                </c:pt>
                <c:pt idx="33">
                  <c:v>-380</c:v>
                </c:pt>
                <c:pt idx="34">
                  <c:v>-597</c:v>
                </c:pt>
                <c:pt idx="35">
                  <c:v>-681</c:v>
                </c:pt>
                <c:pt idx="36">
                  <c:v>-741</c:v>
                </c:pt>
                <c:pt idx="37">
                  <c:v>-681</c:v>
                </c:pt>
                <c:pt idx="38">
                  <c:v>-652</c:v>
                </c:pt>
                <c:pt idx="39">
                  <c:v>-519</c:v>
                </c:pt>
                <c:pt idx="40">
                  <c:v>-303</c:v>
                </c:pt>
                <c:pt idx="41">
                  <c:v>-463</c:v>
                </c:pt>
                <c:pt idx="42">
                  <c:v>-304</c:v>
                </c:pt>
                <c:pt idx="43">
                  <c:v>-201</c:v>
                </c:pt>
                <c:pt idx="44">
                  <c:v>-263</c:v>
                </c:pt>
              </c:numCache>
            </c:numRef>
          </c:val>
        </c:ser>
        <c:axId val="54056448"/>
        <c:axId val="54464896"/>
      </c:barChart>
      <c:catAx>
        <c:axId val="54056448"/>
        <c:scaling>
          <c:orientation val="minMax"/>
        </c:scaling>
        <c:axPos val="b"/>
        <c:numFmt formatCode="General" sourceLinked="1"/>
        <c:minorTickMark val="out"/>
        <c:tickLblPos val="low"/>
        <c:txPr>
          <a:bodyPr/>
          <a:lstStyle/>
          <a:p>
            <a:pPr>
              <a:defRPr sz="2000" baseline="0"/>
            </a:pPr>
            <a:endParaRPr lang="en-US"/>
          </a:p>
        </c:txPr>
        <c:crossAx val="54464896"/>
        <c:crosses val="autoZero"/>
        <c:auto val="1"/>
        <c:lblAlgn val="ctr"/>
        <c:lblOffset val="100"/>
      </c:catAx>
      <c:valAx>
        <c:axId val="54464896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 i="0" baseline="0"/>
                </a:pPr>
                <a:r>
                  <a:rPr lang="en-US" sz="2000" b="0" i="0" baseline="0" dirty="0" smtClean="0"/>
                  <a:t>1000s</a:t>
                </a:r>
                <a:endParaRPr lang="en-US" sz="2000" b="0" i="0" baseline="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2000" baseline="0"/>
            </a:pPr>
            <a:endParaRPr lang="en-US"/>
          </a:p>
        </c:txPr>
        <c:crossAx val="54056448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980A68-1B3E-46B6-8AC2-7593A0749854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EAD807-40EF-42F0-9DF9-11A0F7C6F0A7}">
      <dgm:prSet phldrT="[Text]"/>
      <dgm:spPr/>
      <dgm:t>
        <a:bodyPr/>
        <a:lstStyle/>
        <a:p>
          <a:r>
            <a:rPr lang="en-US" dirty="0" smtClean="0"/>
            <a:t>Ask 60,000 households:  Are you working?</a:t>
          </a:r>
          <a:endParaRPr lang="en-US" dirty="0"/>
        </a:p>
      </dgm:t>
    </dgm:pt>
    <dgm:pt modelId="{A828D8FF-99AB-4F1F-9047-664D80620FEB}" type="parTrans" cxnId="{D25FC982-B8B1-4E48-9D2E-BD99858EA982}">
      <dgm:prSet/>
      <dgm:spPr/>
      <dgm:t>
        <a:bodyPr/>
        <a:lstStyle/>
        <a:p>
          <a:endParaRPr lang="en-US"/>
        </a:p>
      </dgm:t>
    </dgm:pt>
    <dgm:pt modelId="{1B0F8BEB-47D2-4BC2-B8F1-2BCF01F0D762}" type="sibTrans" cxnId="{D25FC982-B8B1-4E48-9D2E-BD99858EA982}">
      <dgm:prSet/>
      <dgm:spPr/>
      <dgm:t>
        <a:bodyPr/>
        <a:lstStyle/>
        <a:p>
          <a:endParaRPr lang="en-US"/>
        </a:p>
      </dgm:t>
    </dgm:pt>
    <dgm:pt modelId="{1C1E1765-B4AF-457C-9256-FD1A607DB927}">
      <dgm:prSet phldrT="[Text]"/>
      <dgm:spPr/>
      <dgm:t>
        <a:bodyPr/>
        <a:lstStyle/>
        <a:p>
          <a:r>
            <a:rPr lang="en-US" dirty="0" smtClean="0"/>
            <a:t>You are </a:t>
          </a:r>
          <a:r>
            <a:rPr lang="en-US" dirty="0" smtClean="0"/>
            <a:t>employed </a:t>
          </a:r>
          <a:r>
            <a:rPr lang="en-US" dirty="0" smtClean="0"/>
            <a:t>and in labor force</a:t>
          </a:r>
          <a:endParaRPr lang="en-US" dirty="0"/>
        </a:p>
      </dgm:t>
    </dgm:pt>
    <dgm:pt modelId="{6FED1F7B-7B55-4C22-9155-70F6346CA47F}" type="parTrans" cxnId="{1ED29624-856D-4EA3-B6F1-DCF349416B04}">
      <dgm:prSet/>
      <dgm:spPr/>
      <dgm:t>
        <a:bodyPr/>
        <a:lstStyle/>
        <a:p>
          <a:endParaRPr lang="en-US"/>
        </a:p>
      </dgm:t>
    </dgm:pt>
    <dgm:pt modelId="{09C9EA3C-BA9F-4867-80EE-91A24457F0CE}" type="sibTrans" cxnId="{1ED29624-856D-4EA3-B6F1-DCF349416B04}">
      <dgm:prSet/>
      <dgm:spPr/>
      <dgm:t>
        <a:bodyPr/>
        <a:lstStyle/>
        <a:p>
          <a:endParaRPr lang="en-US"/>
        </a:p>
      </dgm:t>
    </dgm:pt>
    <dgm:pt modelId="{BB34F4AE-4134-4619-AC0D-7FA6853A2707}">
      <dgm:prSet phldrT="[Text]"/>
      <dgm:spPr/>
      <dgm:t>
        <a:bodyPr/>
        <a:lstStyle/>
        <a:p>
          <a:r>
            <a:rPr lang="en-US" dirty="0" smtClean="0"/>
            <a:t>Have you looked for work in past 4 weeks? </a:t>
          </a:r>
          <a:endParaRPr lang="en-US" dirty="0"/>
        </a:p>
      </dgm:t>
    </dgm:pt>
    <dgm:pt modelId="{9693A9C8-7132-4690-B7FD-495A93577680}" type="parTrans" cxnId="{6187926D-1234-459E-8AF6-9D48B024F5C6}">
      <dgm:prSet/>
      <dgm:spPr/>
      <dgm:t>
        <a:bodyPr/>
        <a:lstStyle/>
        <a:p>
          <a:endParaRPr lang="en-US"/>
        </a:p>
      </dgm:t>
    </dgm:pt>
    <dgm:pt modelId="{82F25213-BC67-4037-BE15-478F9015B620}" type="sibTrans" cxnId="{6187926D-1234-459E-8AF6-9D48B024F5C6}">
      <dgm:prSet/>
      <dgm:spPr/>
      <dgm:t>
        <a:bodyPr/>
        <a:lstStyle/>
        <a:p>
          <a:endParaRPr lang="en-US"/>
        </a:p>
      </dgm:t>
    </dgm:pt>
    <dgm:pt modelId="{26874DE7-4C6A-4EA5-B8E4-4619A8866363}">
      <dgm:prSet phldrT="[Text]"/>
      <dgm:spPr/>
      <dgm:t>
        <a:bodyPr/>
        <a:lstStyle/>
        <a:p>
          <a:r>
            <a:rPr lang="en-US" dirty="0" smtClean="0"/>
            <a:t>You are unemployed and in labor force</a:t>
          </a:r>
          <a:endParaRPr lang="en-US" dirty="0"/>
        </a:p>
      </dgm:t>
    </dgm:pt>
    <dgm:pt modelId="{0EF3FC54-C0AA-4DAF-86C7-BC98A59B3C6E}" type="parTrans" cxnId="{8030CBE8-406F-4D1F-942C-691DCD7215E7}">
      <dgm:prSet/>
      <dgm:spPr/>
      <dgm:t>
        <a:bodyPr/>
        <a:lstStyle/>
        <a:p>
          <a:endParaRPr lang="en-US"/>
        </a:p>
      </dgm:t>
    </dgm:pt>
    <dgm:pt modelId="{D5D8A397-34A5-4B33-985F-91081C327B47}" type="sibTrans" cxnId="{8030CBE8-406F-4D1F-942C-691DCD7215E7}">
      <dgm:prSet/>
      <dgm:spPr/>
      <dgm:t>
        <a:bodyPr/>
        <a:lstStyle/>
        <a:p>
          <a:endParaRPr lang="en-US"/>
        </a:p>
      </dgm:t>
    </dgm:pt>
    <dgm:pt modelId="{2BE27DBD-A164-4E27-A7D3-6AA3B7553FBE}">
      <dgm:prSet/>
      <dgm:spPr/>
      <dgm:t>
        <a:bodyPr/>
        <a:lstStyle/>
        <a:p>
          <a:r>
            <a:rPr lang="en-US" dirty="0" smtClean="0"/>
            <a:t>You are not in labor force and are not unemployed</a:t>
          </a:r>
          <a:endParaRPr lang="en-US" dirty="0"/>
        </a:p>
      </dgm:t>
    </dgm:pt>
    <dgm:pt modelId="{DEA06C33-C4E7-4D5C-8FDB-28BA28734B1F}" type="parTrans" cxnId="{C3B582D4-7531-4C9F-B8BA-4ACE90FE93D1}">
      <dgm:prSet/>
      <dgm:spPr/>
      <dgm:t>
        <a:bodyPr/>
        <a:lstStyle/>
        <a:p>
          <a:endParaRPr lang="en-US"/>
        </a:p>
      </dgm:t>
    </dgm:pt>
    <dgm:pt modelId="{5F1A5130-D4A1-4E6C-8242-FCF321F3A403}" type="sibTrans" cxnId="{C3B582D4-7531-4C9F-B8BA-4ACE90FE93D1}">
      <dgm:prSet/>
      <dgm:spPr/>
      <dgm:t>
        <a:bodyPr/>
        <a:lstStyle/>
        <a:p>
          <a:endParaRPr lang="en-US"/>
        </a:p>
      </dgm:t>
    </dgm:pt>
    <dgm:pt modelId="{DF57EA9D-2CB4-4A05-8675-98CEFAA626B4}" type="pres">
      <dgm:prSet presAssocID="{70980A68-1B3E-46B6-8AC2-7593A07498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0E432D5-9DBF-4749-9405-7E59200B3888}" type="pres">
      <dgm:prSet presAssocID="{49EAD807-40EF-42F0-9DF9-11A0F7C6F0A7}" presName="hierRoot1" presStyleCnt="0"/>
      <dgm:spPr/>
    </dgm:pt>
    <dgm:pt modelId="{1C8EC12D-B341-4E02-A30B-1B687152AE8E}" type="pres">
      <dgm:prSet presAssocID="{49EAD807-40EF-42F0-9DF9-11A0F7C6F0A7}" presName="composite" presStyleCnt="0"/>
      <dgm:spPr/>
    </dgm:pt>
    <dgm:pt modelId="{82A9F340-AF76-4304-B403-9C5BE064CDF2}" type="pres">
      <dgm:prSet presAssocID="{49EAD807-40EF-42F0-9DF9-11A0F7C6F0A7}" presName="background" presStyleLbl="node0" presStyleIdx="0" presStyleCnt="1"/>
      <dgm:spPr>
        <a:noFill/>
      </dgm:spPr>
      <dgm:t>
        <a:bodyPr/>
        <a:lstStyle/>
        <a:p>
          <a:endParaRPr lang="en-US"/>
        </a:p>
      </dgm:t>
    </dgm:pt>
    <dgm:pt modelId="{FED02088-4CC6-4EB3-B711-245485AE77D8}" type="pres">
      <dgm:prSet presAssocID="{49EAD807-40EF-42F0-9DF9-11A0F7C6F0A7}" presName="text" presStyleLbl="fgAcc0" presStyleIdx="0" presStyleCnt="1" custLinFactNeighborX="22627" custLinFactNeighborY="-104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933B15-2FA4-49B6-A6A4-8010ADCBEAEF}" type="pres">
      <dgm:prSet presAssocID="{49EAD807-40EF-42F0-9DF9-11A0F7C6F0A7}" presName="hierChild2" presStyleCnt="0"/>
      <dgm:spPr/>
    </dgm:pt>
    <dgm:pt modelId="{B519451E-1CC0-4C6E-A921-2C1C01225039}" type="pres">
      <dgm:prSet presAssocID="{6FED1F7B-7B55-4C22-9155-70F6346CA47F}" presName="Name10" presStyleLbl="parChTrans1D2" presStyleIdx="0" presStyleCnt="2"/>
      <dgm:spPr/>
      <dgm:t>
        <a:bodyPr/>
        <a:lstStyle/>
        <a:p>
          <a:endParaRPr lang="en-US"/>
        </a:p>
      </dgm:t>
    </dgm:pt>
    <dgm:pt modelId="{9EC32EBC-83D6-45A3-97E7-9E2D02369339}" type="pres">
      <dgm:prSet presAssocID="{1C1E1765-B4AF-457C-9256-FD1A607DB927}" presName="hierRoot2" presStyleCnt="0"/>
      <dgm:spPr/>
    </dgm:pt>
    <dgm:pt modelId="{7D8343AE-86DB-44CD-905D-EF64B641533D}" type="pres">
      <dgm:prSet presAssocID="{1C1E1765-B4AF-457C-9256-FD1A607DB927}" presName="composite2" presStyleCnt="0"/>
      <dgm:spPr/>
    </dgm:pt>
    <dgm:pt modelId="{A4FC41EF-8E11-440B-84B3-694A1D682328}" type="pres">
      <dgm:prSet presAssocID="{1C1E1765-B4AF-457C-9256-FD1A607DB927}" presName="background2" presStyleLbl="node2" presStyleIdx="0" presStyleCnt="2"/>
      <dgm:spPr>
        <a:noFill/>
      </dgm:spPr>
      <dgm:t>
        <a:bodyPr/>
        <a:lstStyle/>
        <a:p>
          <a:endParaRPr lang="en-US"/>
        </a:p>
      </dgm:t>
    </dgm:pt>
    <dgm:pt modelId="{6B717FD5-4EDE-4B8F-AD79-EB94681D0085}" type="pres">
      <dgm:prSet presAssocID="{1C1E1765-B4AF-457C-9256-FD1A607DB927}" presName="text2" presStyleLbl="fgAcc2" presStyleIdx="0" presStyleCnt="2" custLinFactNeighborX="-73534" custLinFactNeighborY="-533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07B435-0792-4EAB-A1AF-99D3F5C2B9AC}" type="pres">
      <dgm:prSet presAssocID="{1C1E1765-B4AF-457C-9256-FD1A607DB927}" presName="hierChild3" presStyleCnt="0"/>
      <dgm:spPr/>
    </dgm:pt>
    <dgm:pt modelId="{6F497C41-1FEB-41A4-826A-12E4F2357E53}" type="pres">
      <dgm:prSet presAssocID="{9693A9C8-7132-4690-B7FD-495A93577680}" presName="Name10" presStyleLbl="parChTrans1D2" presStyleIdx="1" presStyleCnt="2"/>
      <dgm:spPr/>
      <dgm:t>
        <a:bodyPr/>
        <a:lstStyle/>
        <a:p>
          <a:endParaRPr lang="en-US"/>
        </a:p>
      </dgm:t>
    </dgm:pt>
    <dgm:pt modelId="{17C56C8D-2F8C-4CDD-A801-3A2F1910702B}" type="pres">
      <dgm:prSet presAssocID="{BB34F4AE-4134-4619-AC0D-7FA6853A2707}" presName="hierRoot2" presStyleCnt="0"/>
      <dgm:spPr/>
    </dgm:pt>
    <dgm:pt modelId="{FA7F04BF-C345-4F17-8086-AD3705691106}" type="pres">
      <dgm:prSet presAssocID="{BB34F4AE-4134-4619-AC0D-7FA6853A2707}" presName="composite2" presStyleCnt="0"/>
      <dgm:spPr/>
    </dgm:pt>
    <dgm:pt modelId="{EA482605-B77A-468A-8158-9BDD4EDABED3}" type="pres">
      <dgm:prSet presAssocID="{BB34F4AE-4134-4619-AC0D-7FA6853A2707}" presName="background2" presStyleLbl="node2" presStyleIdx="1" presStyleCnt="2"/>
      <dgm:spPr>
        <a:noFill/>
      </dgm:spPr>
      <dgm:t>
        <a:bodyPr/>
        <a:lstStyle/>
        <a:p>
          <a:endParaRPr lang="en-US"/>
        </a:p>
      </dgm:t>
    </dgm:pt>
    <dgm:pt modelId="{CBB2D646-9F71-4F49-8FA7-0ABBE45104E8}" type="pres">
      <dgm:prSet presAssocID="{BB34F4AE-4134-4619-AC0D-7FA6853A2707}" presName="text2" presStyleLbl="fgAcc2" presStyleIdx="1" presStyleCnt="2" custLinFactX="10577" custLinFactNeighborX="100000" custLinFactNeighborY="-420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C8294B-5859-4E6C-9A78-4D296750DE24}" type="pres">
      <dgm:prSet presAssocID="{BB34F4AE-4134-4619-AC0D-7FA6853A2707}" presName="hierChild3" presStyleCnt="0"/>
      <dgm:spPr/>
    </dgm:pt>
    <dgm:pt modelId="{69D227B2-19B4-4095-B537-D2F4EBD4E046}" type="pres">
      <dgm:prSet presAssocID="{0EF3FC54-C0AA-4DAF-86C7-BC98A59B3C6E}" presName="Name17" presStyleLbl="parChTrans1D3" presStyleIdx="0" presStyleCnt="2"/>
      <dgm:spPr/>
      <dgm:t>
        <a:bodyPr/>
        <a:lstStyle/>
        <a:p>
          <a:endParaRPr lang="en-US"/>
        </a:p>
      </dgm:t>
    </dgm:pt>
    <dgm:pt modelId="{1C547264-09B5-4ED5-8FBF-2344F505300C}" type="pres">
      <dgm:prSet presAssocID="{26874DE7-4C6A-4EA5-B8E4-4619A8866363}" presName="hierRoot3" presStyleCnt="0"/>
      <dgm:spPr/>
    </dgm:pt>
    <dgm:pt modelId="{5AA1D005-17B8-43F9-A2A1-58F2D12999C9}" type="pres">
      <dgm:prSet presAssocID="{26874DE7-4C6A-4EA5-B8E4-4619A8866363}" presName="composite3" presStyleCnt="0"/>
      <dgm:spPr/>
    </dgm:pt>
    <dgm:pt modelId="{F892BC1F-DDD0-43D6-8C40-0275B1F3CD31}" type="pres">
      <dgm:prSet presAssocID="{26874DE7-4C6A-4EA5-B8E4-4619A8866363}" presName="background3" presStyleLbl="node3" presStyleIdx="0" presStyleCnt="2"/>
      <dgm:spPr>
        <a:noFill/>
      </dgm:spPr>
      <dgm:t>
        <a:bodyPr/>
        <a:lstStyle/>
        <a:p>
          <a:endParaRPr lang="en-US"/>
        </a:p>
      </dgm:t>
    </dgm:pt>
    <dgm:pt modelId="{D49A3889-BC98-4857-83E9-6411B69FFE89}" type="pres">
      <dgm:prSet presAssocID="{26874DE7-4C6A-4EA5-B8E4-4619A8866363}" presName="text3" presStyleLbl="fgAcc3" presStyleIdx="0" presStyleCnt="2" custLinFactX="100000" custLinFactNeighborX="102548" custLinFactNeighborY="-71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0ED0E2-F545-4957-A9A7-B25A6D24B926}" type="pres">
      <dgm:prSet presAssocID="{26874DE7-4C6A-4EA5-B8E4-4619A8866363}" presName="hierChild4" presStyleCnt="0"/>
      <dgm:spPr/>
    </dgm:pt>
    <dgm:pt modelId="{8ADFA9C2-BE1C-49D3-BE44-E24E6DEF1E60}" type="pres">
      <dgm:prSet presAssocID="{DEA06C33-C4E7-4D5C-8FDB-28BA28734B1F}" presName="Name17" presStyleLbl="parChTrans1D3" presStyleIdx="1" presStyleCnt="2"/>
      <dgm:spPr/>
      <dgm:t>
        <a:bodyPr/>
        <a:lstStyle/>
        <a:p>
          <a:endParaRPr lang="en-US"/>
        </a:p>
      </dgm:t>
    </dgm:pt>
    <dgm:pt modelId="{BC033C38-D345-4C35-8717-E58DF0EC7B00}" type="pres">
      <dgm:prSet presAssocID="{2BE27DBD-A164-4E27-A7D3-6AA3B7553FBE}" presName="hierRoot3" presStyleCnt="0"/>
      <dgm:spPr/>
    </dgm:pt>
    <dgm:pt modelId="{30EE4EFB-E8CA-4A36-A96D-3F772B424053}" type="pres">
      <dgm:prSet presAssocID="{2BE27DBD-A164-4E27-A7D3-6AA3B7553FBE}" presName="composite3" presStyleCnt="0"/>
      <dgm:spPr/>
    </dgm:pt>
    <dgm:pt modelId="{F4EC0105-61DD-4085-9742-4A01832EC745}" type="pres">
      <dgm:prSet presAssocID="{2BE27DBD-A164-4E27-A7D3-6AA3B7553FBE}" presName="background3" presStyleLbl="node3" presStyleIdx="1" presStyleCnt="2"/>
      <dgm:spPr>
        <a:noFill/>
      </dgm:spPr>
      <dgm:t>
        <a:bodyPr/>
        <a:lstStyle/>
        <a:p>
          <a:endParaRPr lang="en-US"/>
        </a:p>
      </dgm:t>
    </dgm:pt>
    <dgm:pt modelId="{BD13B672-B1F9-4123-BA31-18E7A510A6EF}" type="pres">
      <dgm:prSet presAssocID="{2BE27DBD-A164-4E27-A7D3-6AA3B7553FBE}" presName="text3" presStyleLbl="fgAcc3" presStyleIdx="1" presStyleCnt="2" custScaleY="188821" custLinFactX="-100000" custLinFactNeighborX="-132541" custLinFactNeighborY="-102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54537B-A178-402D-9944-4F2E9FC86C10}" type="pres">
      <dgm:prSet presAssocID="{2BE27DBD-A164-4E27-A7D3-6AA3B7553FBE}" presName="hierChild4" presStyleCnt="0"/>
      <dgm:spPr/>
    </dgm:pt>
  </dgm:ptLst>
  <dgm:cxnLst>
    <dgm:cxn modelId="{929162F4-C38D-4DD8-BC23-6835AECE95FE}" type="presOf" srcId="{49EAD807-40EF-42F0-9DF9-11A0F7C6F0A7}" destId="{FED02088-4CC6-4EB3-B711-245485AE77D8}" srcOrd="0" destOrd="0" presId="urn:microsoft.com/office/officeart/2005/8/layout/hierarchy1"/>
    <dgm:cxn modelId="{8030CBE8-406F-4D1F-942C-691DCD7215E7}" srcId="{BB34F4AE-4134-4619-AC0D-7FA6853A2707}" destId="{26874DE7-4C6A-4EA5-B8E4-4619A8866363}" srcOrd="0" destOrd="0" parTransId="{0EF3FC54-C0AA-4DAF-86C7-BC98A59B3C6E}" sibTransId="{D5D8A397-34A5-4B33-985F-91081C327B47}"/>
    <dgm:cxn modelId="{1EB5C306-A052-4995-B48F-1E3E33DAC622}" type="presOf" srcId="{1C1E1765-B4AF-457C-9256-FD1A607DB927}" destId="{6B717FD5-4EDE-4B8F-AD79-EB94681D0085}" srcOrd="0" destOrd="0" presId="urn:microsoft.com/office/officeart/2005/8/layout/hierarchy1"/>
    <dgm:cxn modelId="{6187926D-1234-459E-8AF6-9D48B024F5C6}" srcId="{49EAD807-40EF-42F0-9DF9-11A0F7C6F0A7}" destId="{BB34F4AE-4134-4619-AC0D-7FA6853A2707}" srcOrd="1" destOrd="0" parTransId="{9693A9C8-7132-4690-B7FD-495A93577680}" sibTransId="{82F25213-BC67-4037-BE15-478F9015B620}"/>
    <dgm:cxn modelId="{8F2C1111-D4AF-45D4-B70D-66094C0410E9}" type="presOf" srcId="{70980A68-1B3E-46B6-8AC2-7593A0749854}" destId="{DF57EA9D-2CB4-4A05-8675-98CEFAA626B4}" srcOrd="0" destOrd="0" presId="urn:microsoft.com/office/officeart/2005/8/layout/hierarchy1"/>
    <dgm:cxn modelId="{C3B582D4-7531-4C9F-B8BA-4ACE90FE93D1}" srcId="{BB34F4AE-4134-4619-AC0D-7FA6853A2707}" destId="{2BE27DBD-A164-4E27-A7D3-6AA3B7553FBE}" srcOrd="1" destOrd="0" parTransId="{DEA06C33-C4E7-4D5C-8FDB-28BA28734B1F}" sibTransId="{5F1A5130-D4A1-4E6C-8242-FCF321F3A403}"/>
    <dgm:cxn modelId="{834345C1-8565-457A-8D51-F1197BA62590}" type="presOf" srcId="{9693A9C8-7132-4690-B7FD-495A93577680}" destId="{6F497C41-1FEB-41A4-826A-12E4F2357E53}" srcOrd="0" destOrd="0" presId="urn:microsoft.com/office/officeart/2005/8/layout/hierarchy1"/>
    <dgm:cxn modelId="{5C6BD7E4-530C-4CCB-92D9-13C07BB37976}" type="presOf" srcId="{26874DE7-4C6A-4EA5-B8E4-4619A8866363}" destId="{D49A3889-BC98-4857-83E9-6411B69FFE89}" srcOrd="0" destOrd="0" presId="urn:microsoft.com/office/officeart/2005/8/layout/hierarchy1"/>
    <dgm:cxn modelId="{05849F00-447F-4FA6-A976-DCBD56B88F94}" type="presOf" srcId="{2BE27DBD-A164-4E27-A7D3-6AA3B7553FBE}" destId="{BD13B672-B1F9-4123-BA31-18E7A510A6EF}" srcOrd="0" destOrd="0" presId="urn:microsoft.com/office/officeart/2005/8/layout/hierarchy1"/>
    <dgm:cxn modelId="{D9F571A4-5231-4545-BB75-0EB1DCA58CFB}" type="presOf" srcId="{0EF3FC54-C0AA-4DAF-86C7-BC98A59B3C6E}" destId="{69D227B2-19B4-4095-B537-D2F4EBD4E046}" srcOrd="0" destOrd="0" presId="urn:microsoft.com/office/officeart/2005/8/layout/hierarchy1"/>
    <dgm:cxn modelId="{DDC7C9CD-5457-4495-9492-C1BE9BCD6D0F}" type="presOf" srcId="{6FED1F7B-7B55-4C22-9155-70F6346CA47F}" destId="{B519451E-1CC0-4C6E-A921-2C1C01225039}" srcOrd="0" destOrd="0" presId="urn:microsoft.com/office/officeart/2005/8/layout/hierarchy1"/>
    <dgm:cxn modelId="{21362140-FE57-4E7E-8250-86F91D3206D5}" type="presOf" srcId="{BB34F4AE-4134-4619-AC0D-7FA6853A2707}" destId="{CBB2D646-9F71-4F49-8FA7-0ABBE45104E8}" srcOrd="0" destOrd="0" presId="urn:microsoft.com/office/officeart/2005/8/layout/hierarchy1"/>
    <dgm:cxn modelId="{34E83124-3F3B-427A-BF1F-0BBD7A0ECA2D}" type="presOf" srcId="{DEA06C33-C4E7-4D5C-8FDB-28BA28734B1F}" destId="{8ADFA9C2-BE1C-49D3-BE44-E24E6DEF1E60}" srcOrd="0" destOrd="0" presId="urn:microsoft.com/office/officeart/2005/8/layout/hierarchy1"/>
    <dgm:cxn modelId="{1ED29624-856D-4EA3-B6F1-DCF349416B04}" srcId="{49EAD807-40EF-42F0-9DF9-11A0F7C6F0A7}" destId="{1C1E1765-B4AF-457C-9256-FD1A607DB927}" srcOrd="0" destOrd="0" parTransId="{6FED1F7B-7B55-4C22-9155-70F6346CA47F}" sibTransId="{09C9EA3C-BA9F-4867-80EE-91A24457F0CE}"/>
    <dgm:cxn modelId="{D25FC982-B8B1-4E48-9D2E-BD99858EA982}" srcId="{70980A68-1B3E-46B6-8AC2-7593A0749854}" destId="{49EAD807-40EF-42F0-9DF9-11A0F7C6F0A7}" srcOrd="0" destOrd="0" parTransId="{A828D8FF-99AB-4F1F-9047-664D80620FEB}" sibTransId="{1B0F8BEB-47D2-4BC2-B8F1-2BCF01F0D762}"/>
    <dgm:cxn modelId="{B6521C76-E074-4784-9326-B5EA74112ACF}" type="presParOf" srcId="{DF57EA9D-2CB4-4A05-8675-98CEFAA626B4}" destId="{B0E432D5-9DBF-4749-9405-7E59200B3888}" srcOrd="0" destOrd="0" presId="urn:microsoft.com/office/officeart/2005/8/layout/hierarchy1"/>
    <dgm:cxn modelId="{1894959E-3E56-4607-BBCD-AEE1E2E817F7}" type="presParOf" srcId="{B0E432D5-9DBF-4749-9405-7E59200B3888}" destId="{1C8EC12D-B341-4E02-A30B-1B687152AE8E}" srcOrd="0" destOrd="0" presId="urn:microsoft.com/office/officeart/2005/8/layout/hierarchy1"/>
    <dgm:cxn modelId="{56D9915F-40F6-4303-843B-AE8484755368}" type="presParOf" srcId="{1C8EC12D-B341-4E02-A30B-1B687152AE8E}" destId="{82A9F340-AF76-4304-B403-9C5BE064CDF2}" srcOrd="0" destOrd="0" presId="urn:microsoft.com/office/officeart/2005/8/layout/hierarchy1"/>
    <dgm:cxn modelId="{68529CCD-2289-455B-AAA6-113095E76551}" type="presParOf" srcId="{1C8EC12D-B341-4E02-A30B-1B687152AE8E}" destId="{FED02088-4CC6-4EB3-B711-245485AE77D8}" srcOrd="1" destOrd="0" presId="urn:microsoft.com/office/officeart/2005/8/layout/hierarchy1"/>
    <dgm:cxn modelId="{3B249FE9-DD8A-4F59-840B-F58F5D5D72D5}" type="presParOf" srcId="{B0E432D5-9DBF-4749-9405-7E59200B3888}" destId="{34933B15-2FA4-49B6-A6A4-8010ADCBEAEF}" srcOrd="1" destOrd="0" presId="urn:microsoft.com/office/officeart/2005/8/layout/hierarchy1"/>
    <dgm:cxn modelId="{687BDDF2-37EC-48EC-A39E-1E17E3C1BF70}" type="presParOf" srcId="{34933B15-2FA4-49B6-A6A4-8010ADCBEAEF}" destId="{B519451E-1CC0-4C6E-A921-2C1C01225039}" srcOrd="0" destOrd="0" presId="urn:microsoft.com/office/officeart/2005/8/layout/hierarchy1"/>
    <dgm:cxn modelId="{88A93AC3-76DC-429D-B58F-F41AA9B84074}" type="presParOf" srcId="{34933B15-2FA4-49B6-A6A4-8010ADCBEAEF}" destId="{9EC32EBC-83D6-45A3-97E7-9E2D02369339}" srcOrd="1" destOrd="0" presId="urn:microsoft.com/office/officeart/2005/8/layout/hierarchy1"/>
    <dgm:cxn modelId="{F044A9A7-FC99-4527-9307-3392F12B6420}" type="presParOf" srcId="{9EC32EBC-83D6-45A3-97E7-9E2D02369339}" destId="{7D8343AE-86DB-44CD-905D-EF64B641533D}" srcOrd="0" destOrd="0" presId="urn:microsoft.com/office/officeart/2005/8/layout/hierarchy1"/>
    <dgm:cxn modelId="{F3BB2744-D65F-4724-AA61-6FD6C313C9A8}" type="presParOf" srcId="{7D8343AE-86DB-44CD-905D-EF64B641533D}" destId="{A4FC41EF-8E11-440B-84B3-694A1D682328}" srcOrd="0" destOrd="0" presId="urn:microsoft.com/office/officeart/2005/8/layout/hierarchy1"/>
    <dgm:cxn modelId="{23D319B4-C47D-4108-A4F9-F14CD5A1322D}" type="presParOf" srcId="{7D8343AE-86DB-44CD-905D-EF64B641533D}" destId="{6B717FD5-4EDE-4B8F-AD79-EB94681D0085}" srcOrd="1" destOrd="0" presId="urn:microsoft.com/office/officeart/2005/8/layout/hierarchy1"/>
    <dgm:cxn modelId="{5678D099-CEDF-482E-90CD-90C8C38760F9}" type="presParOf" srcId="{9EC32EBC-83D6-45A3-97E7-9E2D02369339}" destId="{6B07B435-0792-4EAB-A1AF-99D3F5C2B9AC}" srcOrd="1" destOrd="0" presId="urn:microsoft.com/office/officeart/2005/8/layout/hierarchy1"/>
    <dgm:cxn modelId="{F2E2C51D-D884-4AB7-AF34-E07456122195}" type="presParOf" srcId="{34933B15-2FA4-49B6-A6A4-8010ADCBEAEF}" destId="{6F497C41-1FEB-41A4-826A-12E4F2357E53}" srcOrd="2" destOrd="0" presId="urn:microsoft.com/office/officeart/2005/8/layout/hierarchy1"/>
    <dgm:cxn modelId="{23A9CD15-9DB6-48CB-8194-2B60B4D43657}" type="presParOf" srcId="{34933B15-2FA4-49B6-A6A4-8010ADCBEAEF}" destId="{17C56C8D-2F8C-4CDD-A801-3A2F1910702B}" srcOrd="3" destOrd="0" presId="urn:microsoft.com/office/officeart/2005/8/layout/hierarchy1"/>
    <dgm:cxn modelId="{A309FB9A-EF3C-4D89-B3AB-EFFC0BBB70D2}" type="presParOf" srcId="{17C56C8D-2F8C-4CDD-A801-3A2F1910702B}" destId="{FA7F04BF-C345-4F17-8086-AD3705691106}" srcOrd="0" destOrd="0" presId="urn:microsoft.com/office/officeart/2005/8/layout/hierarchy1"/>
    <dgm:cxn modelId="{F5CCCDC7-DBAF-4D96-8A89-57F7D80BFD1B}" type="presParOf" srcId="{FA7F04BF-C345-4F17-8086-AD3705691106}" destId="{EA482605-B77A-468A-8158-9BDD4EDABED3}" srcOrd="0" destOrd="0" presId="urn:microsoft.com/office/officeart/2005/8/layout/hierarchy1"/>
    <dgm:cxn modelId="{8DD559AC-CBD6-4927-AE69-4B644C840B8B}" type="presParOf" srcId="{FA7F04BF-C345-4F17-8086-AD3705691106}" destId="{CBB2D646-9F71-4F49-8FA7-0ABBE45104E8}" srcOrd="1" destOrd="0" presId="urn:microsoft.com/office/officeart/2005/8/layout/hierarchy1"/>
    <dgm:cxn modelId="{E25C3442-F9A9-42AB-8FCE-4AE6D849DC45}" type="presParOf" srcId="{17C56C8D-2F8C-4CDD-A801-3A2F1910702B}" destId="{78C8294B-5859-4E6C-9A78-4D296750DE24}" srcOrd="1" destOrd="0" presId="urn:microsoft.com/office/officeart/2005/8/layout/hierarchy1"/>
    <dgm:cxn modelId="{E90B10E3-D4B8-4311-A401-91AADA70350B}" type="presParOf" srcId="{78C8294B-5859-4E6C-9A78-4D296750DE24}" destId="{69D227B2-19B4-4095-B537-D2F4EBD4E046}" srcOrd="0" destOrd="0" presId="urn:microsoft.com/office/officeart/2005/8/layout/hierarchy1"/>
    <dgm:cxn modelId="{5CBC66DE-636F-416B-AEE9-2E9C41FF1F58}" type="presParOf" srcId="{78C8294B-5859-4E6C-9A78-4D296750DE24}" destId="{1C547264-09B5-4ED5-8FBF-2344F505300C}" srcOrd="1" destOrd="0" presId="urn:microsoft.com/office/officeart/2005/8/layout/hierarchy1"/>
    <dgm:cxn modelId="{B8499855-3EB8-46D9-B7DD-612B57F398E1}" type="presParOf" srcId="{1C547264-09B5-4ED5-8FBF-2344F505300C}" destId="{5AA1D005-17B8-43F9-A2A1-58F2D12999C9}" srcOrd="0" destOrd="0" presId="urn:microsoft.com/office/officeart/2005/8/layout/hierarchy1"/>
    <dgm:cxn modelId="{EEF4507A-B69C-4C68-AD96-75D50D43E5E3}" type="presParOf" srcId="{5AA1D005-17B8-43F9-A2A1-58F2D12999C9}" destId="{F892BC1F-DDD0-43D6-8C40-0275B1F3CD31}" srcOrd="0" destOrd="0" presId="urn:microsoft.com/office/officeart/2005/8/layout/hierarchy1"/>
    <dgm:cxn modelId="{49324117-6221-4B41-B0D4-17CBB06EDECE}" type="presParOf" srcId="{5AA1D005-17B8-43F9-A2A1-58F2D12999C9}" destId="{D49A3889-BC98-4857-83E9-6411B69FFE89}" srcOrd="1" destOrd="0" presId="urn:microsoft.com/office/officeart/2005/8/layout/hierarchy1"/>
    <dgm:cxn modelId="{00CA30AB-2926-4FCA-A3DC-04872A393B13}" type="presParOf" srcId="{1C547264-09B5-4ED5-8FBF-2344F505300C}" destId="{CD0ED0E2-F545-4957-A9A7-B25A6D24B926}" srcOrd="1" destOrd="0" presId="urn:microsoft.com/office/officeart/2005/8/layout/hierarchy1"/>
    <dgm:cxn modelId="{D23DA16E-8B9D-47F9-BAE1-C04DF9C0BF03}" type="presParOf" srcId="{78C8294B-5859-4E6C-9A78-4D296750DE24}" destId="{8ADFA9C2-BE1C-49D3-BE44-E24E6DEF1E60}" srcOrd="2" destOrd="0" presId="urn:microsoft.com/office/officeart/2005/8/layout/hierarchy1"/>
    <dgm:cxn modelId="{931CFF47-2209-4F0A-AF54-C6EEFBB9E6A6}" type="presParOf" srcId="{78C8294B-5859-4E6C-9A78-4D296750DE24}" destId="{BC033C38-D345-4C35-8717-E58DF0EC7B00}" srcOrd="3" destOrd="0" presId="urn:microsoft.com/office/officeart/2005/8/layout/hierarchy1"/>
    <dgm:cxn modelId="{6B936D92-9C7C-44C4-ACE7-BEBB356DA06F}" type="presParOf" srcId="{BC033C38-D345-4C35-8717-E58DF0EC7B00}" destId="{30EE4EFB-E8CA-4A36-A96D-3F772B424053}" srcOrd="0" destOrd="0" presId="urn:microsoft.com/office/officeart/2005/8/layout/hierarchy1"/>
    <dgm:cxn modelId="{71F5CCF1-E0C3-4584-ACBC-EC8ADC6821CF}" type="presParOf" srcId="{30EE4EFB-E8CA-4A36-A96D-3F772B424053}" destId="{F4EC0105-61DD-4085-9742-4A01832EC745}" srcOrd="0" destOrd="0" presId="urn:microsoft.com/office/officeart/2005/8/layout/hierarchy1"/>
    <dgm:cxn modelId="{A41C57B9-6614-42BB-998B-09FD0A6113D0}" type="presParOf" srcId="{30EE4EFB-E8CA-4A36-A96D-3F772B424053}" destId="{BD13B672-B1F9-4123-BA31-18E7A510A6EF}" srcOrd="1" destOrd="0" presId="urn:microsoft.com/office/officeart/2005/8/layout/hierarchy1"/>
    <dgm:cxn modelId="{6E16638A-101D-4B63-A2D1-510CD2181BE7}" type="presParOf" srcId="{BC033C38-D345-4C35-8717-E58DF0EC7B00}" destId="{0E54537B-A178-402D-9944-4F2E9FC86C1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DFA9C2-BE1C-49D3-BE44-E24E6DEF1E60}">
      <dsp:nvSpPr>
        <dsp:cNvPr id="0" name=""/>
        <dsp:cNvSpPr/>
      </dsp:nvSpPr>
      <dsp:spPr>
        <a:xfrm>
          <a:off x="1840309" y="2011935"/>
          <a:ext cx="4380404" cy="765821"/>
        </a:xfrm>
        <a:custGeom>
          <a:avLst/>
          <a:gdLst/>
          <a:ahLst/>
          <a:cxnLst/>
          <a:rect l="0" t="0" r="0" b="0"/>
          <a:pathLst>
            <a:path>
              <a:moveTo>
                <a:pt x="4380404" y="0"/>
              </a:moveTo>
              <a:lnTo>
                <a:pt x="4380404" y="621926"/>
              </a:lnTo>
              <a:lnTo>
                <a:pt x="0" y="621926"/>
              </a:lnTo>
              <a:lnTo>
                <a:pt x="0" y="7658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D227B2-19B4-4095-B537-D2F4EBD4E046}">
      <dsp:nvSpPr>
        <dsp:cNvPr id="0" name=""/>
        <dsp:cNvSpPr/>
      </dsp:nvSpPr>
      <dsp:spPr>
        <a:xfrm>
          <a:off x="6220713" y="2011935"/>
          <a:ext cx="479345" cy="795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009"/>
              </a:lnTo>
              <a:lnTo>
                <a:pt x="479345" y="652009"/>
              </a:lnTo>
              <a:lnTo>
                <a:pt x="479345" y="7959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97C41-1FEB-41A4-826A-12E4F2357E53}">
      <dsp:nvSpPr>
        <dsp:cNvPr id="0" name=""/>
        <dsp:cNvSpPr/>
      </dsp:nvSpPr>
      <dsp:spPr>
        <a:xfrm>
          <a:off x="3905351" y="885545"/>
          <a:ext cx="2315361" cy="140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15361" y="0"/>
              </a:lnTo>
              <a:lnTo>
                <a:pt x="2315361" y="140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9451E-1CC0-4C6E-A921-2C1C01225039}">
      <dsp:nvSpPr>
        <dsp:cNvPr id="0" name=""/>
        <dsp:cNvSpPr/>
      </dsp:nvSpPr>
      <dsp:spPr>
        <a:xfrm>
          <a:off x="1462449" y="839825"/>
          <a:ext cx="2442902" cy="91440"/>
        </a:xfrm>
        <a:custGeom>
          <a:avLst/>
          <a:gdLst/>
          <a:ahLst/>
          <a:cxnLst/>
          <a:rect l="0" t="0" r="0" b="0"/>
          <a:pathLst>
            <a:path>
              <a:moveTo>
                <a:pt x="2442902" y="45720"/>
              </a:moveTo>
              <a:lnTo>
                <a:pt x="0" y="45720"/>
              </a:lnTo>
              <a:lnTo>
                <a:pt x="0" y="745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A9F340-AF76-4304-B403-9C5BE064CDF2}">
      <dsp:nvSpPr>
        <dsp:cNvPr id="0" name=""/>
        <dsp:cNvSpPr/>
      </dsp:nvSpPr>
      <dsp:spPr>
        <a:xfrm>
          <a:off x="3128703" y="-100797"/>
          <a:ext cx="1553296" cy="986343"/>
        </a:xfrm>
        <a:prstGeom prst="roundRect">
          <a:avLst>
            <a:gd name="adj" fmla="val 10000"/>
          </a:avLst>
        </a:prstGeom>
        <a:noFill/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ED02088-4CC6-4EB3-B711-245485AE77D8}">
      <dsp:nvSpPr>
        <dsp:cNvPr id="0" name=""/>
        <dsp:cNvSpPr/>
      </dsp:nvSpPr>
      <dsp:spPr>
        <a:xfrm>
          <a:off x="3301291" y="63161"/>
          <a:ext cx="1553296" cy="986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Ask 60,000 households:  Are you working?</a:t>
          </a:r>
          <a:endParaRPr lang="en-US" sz="1600" kern="1200" dirty="0"/>
        </a:p>
      </dsp:txBody>
      <dsp:txXfrm>
        <a:off x="3301291" y="63161"/>
        <a:ext cx="1553296" cy="986343"/>
      </dsp:txXfrm>
    </dsp:sp>
    <dsp:sp modelId="{A4FC41EF-8E11-440B-84B3-694A1D682328}">
      <dsp:nvSpPr>
        <dsp:cNvPr id="0" name=""/>
        <dsp:cNvSpPr/>
      </dsp:nvSpPr>
      <dsp:spPr>
        <a:xfrm>
          <a:off x="685800" y="914401"/>
          <a:ext cx="1553296" cy="986343"/>
        </a:xfrm>
        <a:prstGeom prst="roundRect">
          <a:avLst>
            <a:gd name="adj" fmla="val 10000"/>
          </a:avLst>
        </a:prstGeom>
        <a:noFill/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B717FD5-4EDE-4B8F-AD79-EB94681D0085}">
      <dsp:nvSpPr>
        <dsp:cNvPr id="0" name=""/>
        <dsp:cNvSpPr/>
      </dsp:nvSpPr>
      <dsp:spPr>
        <a:xfrm>
          <a:off x="858389" y="1078360"/>
          <a:ext cx="1553296" cy="986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You are </a:t>
          </a:r>
          <a:r>
            <a:rPr lang="en-US" sz="1600" kern="1200" dirty="0" smtClean="0"/>
            <a:t>employed </a:t>
          </a:r>
          <a:r>
            <a:rPr lang="en-US" sz="1600" kern="1200" dirty="0" smtClean="0"/>
            <a:t>and in labor force</a:t>
          </a:r>
          <a:endParaRPr lang="en-US" sz="1600" kern="1200" dirty="0"/>
        </a:p>
      </dsp:txBody>
      <dsp:txXfrm>
        <a:off x="858389" y="1078360"/>
        <a:ext cx="1553296" cy="986343"/>
      </dsp:txXfrm>
    </dsp:sp>
    <dsp:sp modelId="{EA482605-B77A-468A-8158-9BDD4EDABED3}">
      <dsp:nvSpPr>
        <dsp:cNvPr id="0" name=""/>
        <dsp:cNvSpPr/>
      </dsp:nvSpPr>
      <dsp:spPr>
        <a:xfrm>
          <a:off x="5444064" y="1025591"/>
          <a:ext cx="1553296" cy="986343"/>
        </a:xfrm>
        <a:prstGeom prst="roundRect">
          <a:avLst>
            <a:gd name="adj" fmla="val 10000"/>
          </a:avLst>
        </a:prstGeom>
        <a:noFill/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B2D646-9F71-4F49-8FA7-0ABBE45104E8}">
      <dsp:nvSpPr>
        <dsp:cNvPr id="0" name=""/>
        <dsp:cNvSpPr/>
      </dsp:nvSpPr>
      <dsp:spPr>
        <a:xfrm>
          <a:off x="5616653" y="1189550"/>
          <a:ext cx="1553296" cy="986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Have you looked for work in past 4 weeks? </a:t>
          </a:r>
          <a:endParaRPr lang="en-US" sz="1600" kern="1200" dirty="0"/>
        </a:p>
      </dsp:txBody>
      <dsp:txXfrm>
        <a:off x="5616653" y="1189550"/>
        <a:ext cx="1553296" cy="986343"/>
      </dsp:txXfrm>
    </dsp:sp>
    <dsp:sp modelId="{F892BC1F-DDD0-43D6-8C40-0275B1F3CD31}">
      <dsp:nvSpPr>
        <dsp:cNvPr id="0" name=""/>
        <dsp:cNvSpPr/>
      </dsp:nvSpPr>
      <dsp:spPr>
        <a:xfrm>
          <a:off x="5923410" y="2807840"/>
          <a:ext cx="1553296" cy="986343"/>
        </a:xfrm>
        <a:prstGeom prst="roundRect">
          <a:avLst>
            <a:gd name="adj" fmla="val 10000"/>
          </a:avLst>
        </a:prstGeom>
        <a:noFill/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9A3889-BC98-4857-83E9-6411B69FFE89}">
      <dsp:nvSpPr>
        <dsp:cNvPr id="0" name=""/>
        <dsp:cNvSpPr/>
      </dsp:nvSpPr>
      <dsp:spPr>
        <a:xfrm>
          <a:off x="6095999" y="2971799"/>
          <a:ext cx="1553296" cy="986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You are unemployed and in labor force</a:t>
          </a:r>
          <a:endParaRPr lang="en-US" sz="1600" kern="1200" dirty="0"/>
        </a:p>
      </dsp:txBody>
      <dsp:txXfrm>
        <a:off x="6095999" y="2971799"/>
        <a:ext cx="1553296" cy="986343"/>
      </dsp:txXfrm>
    </dsp:sp>
    <dsp:sp modelId="{F4EC0105-61DD-4085-9742-4A01832EC745}">
      <dsp:nvSpPr>
        <dsp:cNvPr id="0" name=""/>
        <dsp:cNvSpPr/>
      </dsp:nvSpPr>
      <dsp:spPr>
        <a:xfrm>
          <a:off x="1063660" y="2777757"/>
          <a:ext cx="1553296" cy="1862423"/>
        </a:xfrm>
        <a:prstGeom prst="roundRect">
          <a:avLst>
            <a:gd name="adj" fmla="val 10000"/>
          </a:avLst>
        </a:prstGeom>
        <a:noFill/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13B672-B1F9-4123-BA31-18E7A510A6EF}">
      <dsp:nvSpPr>
        <dsp:cNvPr id="0" name=""/>
        <dsp:cNvSpPr/>
      </dsp:nvSpPr>
      <dsp:spPr>
        <a:xfrm>
          <a:off x="1236249" y="2941716"/>
          <a:ext cx="1553296" cy="18624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You are not in labor force and are not unemployed</a:t>
          </a:r>
          <a:endParaRPr lang="en-US" sz="1600" kern="1200" dirty="0"/>
        </a:p>
      </dsp:txBody>
      <dsp:txXfrm>
        <a:off x="1236249" y="2941716"/>
        <a:ext cx="1553296" cy="1862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15FA9-EDD2-4718-B936-65FFA545CBEF}" type="datetimeFigureOut">
              <a:rPr lang="en-US" smtClean="0"/>
              <a:t>10/26/2009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0E4E7-C41C-4650-AB13-CDBB97953B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D7F58-E6CE-4EF6-92C2-4FC4C8F019F5}" type="datetimeFigureOut">
              <a:rPr lang="en-US" smtClean="0"/>
              <a:t>10/26/2009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029D0-FD2A-449C-B210-3A139EC76EF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in 1970s US created</a:t>
            </a:r>
            <a:r>
              <a:rPr lang="en-US" baseline="0" dirty="0" smtClean="0"/>
              <a:t> 24 </a:t>
            </a:r>
            <a:r>
              <a:rPr lang="en-US" dirty="0" smtClean="0"/>
              <a:t>million jobs.  1980s 17 million   1990s 15 million   2000-07</a:t>
            </a:r>
            <a:r>
              <a:rPr lang="en-US" baseline="0" dirty="0" smtClean="0"/>
              <a:t>  7.4 million</a:t>
            </a:r>
          </a:p>
          <a:p>
            <a:r>
              <a:rPr lang="en-US" baseline="0" dirty="0" smtClean="0"/>
              <a:t>2000 to 2009 100,000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029D0-FD2A-449C-B210-3A139EC76EFC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B7792-A3B9-4320-A263-706C39EAD7B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in 1970s US created</a:t>
            </a:r>
            <a:r>
              <a:rPr lang="en-US" baseline="0" dirty="0" smtClean="0"/>
              <a:t> 24 </a:t>
            </a:r>
            <a:r>
              <a:rPr lang="en-US" dirty="0" smtClean="0"/>
              <a:t>million jobs.  1980s 17 million   1990s 15 million   2000-07</a:t>
            </a:r>
            <a:r>
              <a:rPr lang="en-US" baseline="0" dirty="0" smtClean="0"/>
              <a:t>  7.4 million</a:t>
            </a:r>
          </a:p>
          <a:p>
            <a:r>
              <a:rPr lang="en-US" baseline="0" dirty="0" smtClean="0"/>
              <a:t>2000 to 2009 100,000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029D0-FD2A-449C-B210-3A139EC76EFC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0B04F1C-4376-47F7-8988-30711E183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427B65-9404-477D-8A65-74A6E1E6DC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44C15-5FB0-48B2-8434-AD5D1C3BC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37B800-E07A-4FD7-BD97-FFDF1CF383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807A0F-EE07-44E5-9031-F872FE0EFE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D21692-33C5-4432-8F4A-E016E692DF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719DE7-A51A-4C5D-8794-BD7D4217D0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82BA5B-44A9-471C-A39A-C802E9A658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067988-20F5-4B39-9391-05D162CE28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1B745E-50B2-47FB-9F7D-8B564BC92B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7AB139-3F7E-4E9D-BCBF-A2246EDEC5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EED45393-3EC9-44A1-BDA9-B07CBC1F8E8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tacstrends.com/employment.html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1981200" cy="792162"/>
          </a:xfrm>
        </p:spPr>
        <p:txBody>
          <a:bodyPr/>
          <a:lstStyle/>
          <a:p>
            <a:pPr algn="l"/>
            <a:r>
              <a:rPr lang="en-US" sz="1800" dirty="0" smtClean="0"/>
              <a:t>Oct 26, 2009</a:t>
            </a:r>
            <a:endParaRPr lang="en-US" sz="18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839200" cy="4525963"/>
          </a:xfrm>
        </p:spPr>
        <p:txBody>
          <a:bodyPr/>
          <a:lstStyle/>
          <a:p>
            <a:pPr marL="609600" indent="-609600">
              <a:buFontTx/>
              <a:buNone/>
            </a:pPr>
            <a:endParaRPr lang="en-US" sz="2000" dirty="0"/>
          </a:p>
          <a:p>
            <a:pPr marL="609600" indent="-609600">
              <a:buFontTx/>
              <a:buNone/>
            </a:pPr>
            <a:r>
              <a:rPr lang="en-US" sz="2400" dirty="0"/>
              <a:t>Unemployment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/>
              <a:t>Definition and Measurement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/>
              <a:t>Trends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/>
              <a:t>Causes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 smtClean="0"/>
              <a:t>Policies</a:t>
            </a:r>
          </a:p>
          <a:p>
            <a:pPr marL="609600" indent="-609600">
              <a:buNone/>
            </a:pPr>
            <a:endParaRPr lang="en-US" sz="2400" dirty="0" smtClean="0"/>
          </a:p>
          <a:p>
            <a:pPr marL="609600" indent="-609600">
              <a:buNone/>
            </a:pPr>
            <a:r>
              <a:rPr lang="en-US" sz="2400" dirty="0" smtClean="0"/>
              <a:t>Cool </a:t>
            </a:r>
            <a:r>
              <a:rPr lang="en-US" sz="2400" dirty="0" smtClean="0"/>
              <a:t>graphic here: </a:t>
            </a:r>
            <a:r>
              <a:rPr lang="en-US" sz="2400" dirty="0" smtClean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www.mitacstrends.com/employment.html</a:t>
            </a:r>
            <a:endParaRPr lang="en-US" sz="2400" dirty="0" smtClean="0"/>
          </a:p>
          <a:p>
            <a:pPr marL="609600" indent="-609600">
              <a:buNone/>
            </a:pPr>
            <a:endParaRPr lang="en-US" sz="2400" dirty="0"/>
          </a:p>
          <a:p>
            <a:pPr marL="609600" indent="-609600"/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399" y="838200"/>
            <a:ext cx="7281911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0"/>
            <a:ext cx="8534400" cy="522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8915400" cy="623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8915400" cy="542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Payroll Employment </a:t>
            </a:r>
            <a:r>
              <a:rPr lang="en-US" dirty="0" smtClean="0"/>
              <a:t>1940-2009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71600"/>
            <a:ext cx="8255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838200" y="685800"/>
          <a:ext cx="6705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8686800" cy="564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Participation Rate Rose </a:t>
            </a:r>
            <a:r>
              <a:rPr lang="en-US" sz="4000" dirty="0" smtClean="0"/>
              <a:t>1965-2009</a:t>
            </a:r>
            <a:endParaRPr lang="en-US" sz="4000" dirty="0"/>
          </a:p>
        </p:txBody>
      </p:sp>
      <p:pic>
        <p:nvPicPr>
          <p:cNvPr id="1331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524000"/>
            <a:ext cx="7749050" cy="46482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718969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Union Membership</a:t>
            </a:r>
          </a:p>
        </p:txBody>
      </p:sp>
      <p:pic>
        <p:nvPicPr>
          <p:cNvPr id="2253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371600"/>
            <a:ext cx="6966856" cy="48768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Payroll Employment </a:t>
            </a:r>
            <a:r>
              <a:rPr lang="en-US" dirty="0" smtClean="0"/>
              <a:t>1940-2009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71600"/>
            <a:ext cx="8255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/>
          <a:lstStyle/>
          <a:p>
            <a:r>
              <a:rPr lang="en-US" sz="3200" dirty="0" smtClean="0"/>
              <a:t>How to Calculate Unemployment Rate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762000"/>
          <a:ext cx="82296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2514600" y="1219200"/>
            <a:ext cx="485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Yes</a:t>
            </a: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5867400" y="1219200"/>
            <a:ext cx="455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No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86600" y="3048000"/>
            <a:ext cx="56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35814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September </a:t>
            </a:r>
            <a:r>
              <a:rPr lang="en-US" dirty="0" smtClean="0"/>
              <a:t>2009 Employment and Unemployment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Labor Force  </a:t>
            </a:r>
            <a:r>
              <a:rPr lang="en-US" dirty="0" smtClean="0"/>
              <a:t>154.0 </a:t>
            </a:r>
            <a:r>
              <a:rPr lang="en-US" dirty="0" smtClean="0"/>
              <a:t>million</a:t>
            </a:r>
          </a:p>
          <a:p>
            <a:r>
              <a:rPr lang="en-US" dirty="0" smtClean="0"/>
              <a:t>Employed People  </a:t>
            </a:r>
            <a:r>
              <a:rPr lang="en-US" dirty="0" smtClean="0"/>
              <a:t>138.9 </a:t>
            </a:r>
            <a:r>
              <a:rPr lang="en-US" dirty="0" smtClean="0"/>
              <a:t>million</a:t>
            </a:r>
          </a:p>
          <a:p>
            <a:r>
              <a:rPr lang="en-US" dirty="0" smtClean="0"/>
              <a:t>Unemployed </a:t>
            </a:r>
            <a:r>
              <a:rPr lang="en-US" dirty="0" smtClean="0"/>
              <a:t>People 15.1 million</a:t>
            </a:r>
          </a:p>
          <a:p>
            <a:r>
              <a:rPr lang="en-US" dirty="0" smtClean="0"/>
              <a:t>15.1/(138.9+15.1)=15.1/(154) = 9.8%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" y="6477000"/>
            <a:ext cx="567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 http://www.bls.gov/news.release/empsit.nr0.htm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r>
              <a:rPr lang="en-US" sz="4000" dirty="0" smtClean="0"/>
              <a:t>Sept 09 Selected Unemployment Rates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   				9.8%</a:t>
            </a:r>
          </a:p>
          <a:p>
            <a:r>
              <a:rPr lang="en-US" dirty="0" smtClean="0"/>
              <a:t>Adult Men		</a:t>
            </a:r>
            <a:r>
              <a:rPr lang="en-US" dirty="0" smtClean="0"/>
              <a:t>	</a:t>
            </a:r>
            <a:r>
              <a:rPr lang="en-US" dirty="0" smtClean="0"/>
              <a:t>10.3%</a:t>
            </a:r>
          </a:p>
          <a:p>
            <a:r>
              <a:rPr lang="en-US" dirty="0" smtClean="0"/>
              <a:t>Adult Women  		7.8%</a:t>
            </a:r>
          </a:p>
          <a:p>
            <a:r>
              <a:rPr lang="en-US" dirty="0" smtClean="0"/>
              <a:t>Black Male Teens 16-19  	50.4%</a:t>
            </a:r>
          </a:p>
          <a:p>
            <a:r>
              <a:rPr lang="en-US" dirty="0" smtClean="0"/>
              <a:t>White Male Teens 16-10  	26.6%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Education, Unemployment, and Earnings</a:t>
            </a:r>
          </a:p>
        </p:txBody>
      </p:sp>
      <p:pic>
        <p:nvPicPr>
          <p:cNvPr id="1843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1999" y="1676400"/>
            <a:ext cx="7860171" cy="4572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Unemployment Rate 1948-2009</a:t>
            </a:r>
            <a:endParaRPr lang="en-US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1628775"/>
            <a:ext cx="60007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Recent Unemployment Trends</a:t>
            </a:r>
          </a:p>
        </p:txBody>
      </p:sp>
      <p:pic>
        <p:nvPicPr>
          <p:cNvPr id="512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787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In a Recession, Unemployment is Longer</a:t>
            </a:r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206" y="2063181"/>
            <a:ext cx="6001588" cy="3600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276</TotalTime>
  <Words>191</Words>
  <Application>Microsoft Office PowerPoint</Application>
  <PresentationFormat>On-screen Show (4:3)</PresentationFormat>
  <Paragraphs>48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Arial</vt:lpstr>
      <vt:lpstr>Theme1</vt:lpstr>
      <vt:lpstr>Oct 26, 2009</vt:lpstr>
      <vt:lpstr>Payroll Employment 1940-2009</vt:lpstr>
      <vt:lpstr>How to Calculate Unemployment Rate</vt:lpstr>
      <vt:lpstr>September 2009 Employment and Unemployment</vt:lpstr>
      <vt:lpstr>Sept 09 Selected Unemployment Rates</vt:lpstr>
      <vt:lpstr>Education, Unemployment, and Earnings</vt:lpstr>
      <vt:lpstr>Unemployment Rate 1948-2009</vt:lpstr>
      <vt:lpstr>Recent Unemployment Trends</vt:lpstr>
      <vt:lpstr>In a Recession, Unemployment is Longer</vt:lpstr>
      <vt:lpstr>Slide 10</vt:lpstr>
      <vt:lpstr>Slide 11</vt:lpstr>
      <vt:lpstr>Slide 12</vt:lpstr>
      <vt:lpstr>Slide 13</vt:lpstr>
      <vt:lpstr>Payroll Employment 1940-2009</vt:lpstr>
      <vt:lpstr>Slide 15</vt:lpstr>
      <vt:lpstr>Slide 16</vt:lpstr>
      <vt:lpstr>Participation Rate Rose 1965-2009</vt:lpstr>
      <vt:lpstr>Slide 18</vt:lpstr>
      <vt:lpstr>Union Membership</vt:lpstr>
      <vt:lpstr>Slide 20</vt:lpstr>
    </vt:vector>
  </TitlesOfParts>
  <Company>UVM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Unemployment Rate 1948-08</dc:title>
  <dc:creator>Arthur Woolf</dc:creator>
  <cp:lastModifiedBy>Art Woolf</cp:lastModifiedBy>
  <cp:revision>12</cp:revision>
  <dcterms:created xsi:type="dcterms:W3CDTF">2008-10-16T16:41:18Z</dcterms:created>
  <dcterms:modified xsi:type="dcterms:W3CDTF">2009-10-26T15:32:10Z</dcterms:modified>
</cp:coreProperties>
</file>