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0" r:id="rId3"/>
    <p:sldId id="265" r:id="rId4"/>
    <p:sldId id="264" r:id="rId5"/>
    <p:sldId id="263" r:id="rId6"/>
    <p:sldId id="267" r:id="rId7"/>
    <p:sldId id="268" r:id="rId8"/>
    <p:sldId id="269" r:id="rId9"/>
    <p:sldId id="266" r:id="rId10"/>
    <p:sldId id="258" r:id="rId11"/>
    <p:sldId id="262" r:id="rId12"/>
    <p:sldId id="260" r:id="rId13"/>
    <p:sldId id="26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16" autoAdjust="0"/>
    <p:restoredTop sz="94660"/>
  </p:normalViewPr>
  <p:slideViewPr>
    <p:cSldViewPr>
      <p:cViewPr varScale="1">
        <p:scale>
          <a:sx n="69" d="100"/>
          <a:sy n="69" d="100"/>
        </p:scale>
        <p:origin x="-4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746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CPI</c:v>
                </c:pt>
              </c:strCache>
            </c:strRef>
          </c:tx>
          <c:cat>
            <c:numRef>
              <c:f>Sheet1!$A$2:$A$128</c:f>
              <c:numCache>
                <c:formatCode>General</c:formatCode>
                <c:ptCount val="127"/>
                <c:pt idx="0">
                  <c:v>1774</c:v>
                </c:pt>
                <c:pt idx="1">
                  <c:v>1775</c:v>
                </c:pt>
                <c:pt idx="2">
                  <c:v>1776</c:v>
                </c:pt>
                <c:pt idx="3">
                  <c:v>1777</c:v>
                </c:pt>
                <c:pt idx="4">
                  <c:v>1778</c:v>
                </c:pt>
                <c:pt idx="5">
                  <c:v>1779</c:v>
                </c:pt>
                <c:pt idx="6">
                  <c:v>1780</c:v>
                </c:pt>
                <c:pt idx="7">
                  <c:v>1781</c:v>
                </c:pt>
                <c:pt idx="8">
                  <c:v>1782</c:v>
                </c:pt>
                <c:pt idx="9">
                  <c:v>1783</c:v>
                </c:pt>
                <c:pt idx="10">
                  <c:v>1784</c:v>
                </c:pt>
                <c:pt idx="11">
                  <c:v>1785</c:v>
                </c:pt>
                <c:pt idx="12">
                  <c:v>1786</c:v>
                </c:pt>
                <c:pt idx="13">
                  <c:v>1787</c:v>
                </c:pt>
                <c:pt idx="14">
                  <c:v>1788</c:v>
                </c:pt>
                <c:pt idx="15">
                  <c:v>1789</c:v>
                </c:pt>
                <c:pt idx="16">
                  <c:v>1790</c:v>
                </c:pt>
                <c:pt idx="17">
                  <c:v>1791</c:v>
                </c:pt>
                <c:pt idx="18">
                  <c:v>1792</c:v>
                </c:pt>
                <c:pt idx="19">
                  <c:v>1793</c:v>
                </c:pt>
                <c:pt idx="20">
                  <c:v>1794</c:v>
                </c:pt>
                <c:pt idx="21">
                  <c:v>1795</c:v>
                </c:pt>
                <c:pt idx="22">
                  <c:v>1796</c:v>
                </c:pt>
                <c:pt idx="23">
                  <c:v>1797</c:v>
                </c:pt>
                <c:pt idx="24">
                  <c:v>1798</c:v>
                </c:pt>
                <c:pt idx="25">
                  <c:v>1799</c:v>
                </c:pt>
                <c:pt idx="26">
                  <c:v>1800</c:v>
                </c:pt>
                <c:pt idx="27">
                  <c:v>1801</c:v>
                </c:pt>
                <c:pt idx="28">
                  <c:v>1802</c:v>
                </c:pt>
                <c:pt idx="29">
                  <c:v>1803</c:v>
                </c:pt>
                <c:pt idx="30">
                  <c:v>1804</c:v>
                </c:pt>
                <c:pt idx="31">
                  <c:v>1805</c:v>
                </c:pt>
                <c:pt idx="32">
                  <c:v>1806</c:v>
                </c:pt>
                <c:pt idx="33">
                  <c:v>1807</c:v>
                </c:pt>
                <c:pt idx="34">
                  <c:v>1808</c:v>
                </c:pt>
                <c:pt idx="35">
                  <c:v>1809</c:v>
                </c:pt>
                <c:pt idx="36">
                  <c:v>1810</c:v>
                </c:pt>
                <c:pt idx="37">
                  <c:v>1811</c:v>
                </c:pt>
                <c:pt idx="38">
                  <c:v>1812</c:v>
                </c:pt>
                <c:pt idx="39">
                  <c:v>1813</c:v>
                </c:pt>
                <c:pt idx="40">
                  <c:v>1814</c:v>
                </c:pt>
                <c:pt idx="41">
                  <c:v>1815</c:v>
                </c:pt>
                <c:pt idx="42">
                  <c:v>1816</c:v>
                </c:pt>
                <c:pt idx="43">
                  <c:v>1817</c:v>
                </c:pt>
                <c:pt idx="44">
                  <c:v>1818</c:v>
                </c:pt>
                <c:pt idx="45">
                  <c:v>1819</c:v>
                </c:pt>
                <c:pt idx="46">
                  <c:v>1820</c:v>
                </c:pt>
                <c:pt idx="47">
                  <c:v>1821</c:v>
                </c:pt>
                <c:pt idx="48">
                  <c:v>1822</c:v>
                </c:pt>
                <c:pt idx="49">
                  <c:v>1823</c:v>
                </c:pt>
                <c:pt idx="50">
                  <c:v>1824</c:v>
                </c:pt>
                <c:pt idx="51">
                  <c:v>1825</c:v>
                </c:pt>
                <c:pt idx="52">
                  <c:v>1826</c:v>
                </c:pt>
                <c:pt idx="53">
                  <c:v>1827</c:v>
                </c:pt>
                <c:pt idx="54">
                  <c:v>1828</c:v>
                </c:pt>
                <c:pt idx="55">
                  <c:v>1829</c:v>
                </c:pt>
                <c:pt idx="56">
                  <c:v>1830</c:v>
                </c:pt>
                <c:pt idx="57">
                  <c:v>1831</c:v>
                </c:pt>
                <c:pt idx="58">
                  <c:v>1832</c:v>
                </c:pt>
                <c:pt idx="59">
                  <c:v>1833</c:v>
                </c:pt>
                <c:pt idx="60">
                  <c:v>1834</c:v>
                </c:pt>
                <c:pt idx="61">
                  <c:v>1835</c:v>
                </c:pt>
                <c:pt idx="62">
                  <c:v>1836</c:v>
                </c:pt>
                <c:pt idx="63">
                  <c:v>1837</c:v>
                </c:pt>
                <c:pt idx="64">
                  <c:v>1838</c:v>
                </c:pt>
                <c:pt idx="65">
                  <c:v>1839</c:v>
                </c:pt>
                <c:pt idx="66">
                  <c:v>1840</c:v>
                </c:pt>
                <c:pt idx="67">
                  <c:v>1841</c:v>
                </c:pt>
                <c:pt idx="68">
                  <c:v>1842</c:v>
                </c:pt>
                <c:pt idx="69">
                  <c:v>1843</c:v>
                </c:pt>
                <c:pt idx="70">
                  <c:v>1844</c:v>
                </c:pt>
                <c:pt idx="71">
                  <c:v>1845</c:v>
                </c:pt>
                <c:pt idx="72">
                  <c:v>1846</c:v>
                </c:pt>
                <c:pt idx="73">
                  <c:v>1847</c:v>
                </c:pt>
                <c:pt idx="74">
                  <c:v>1848</c:v>
                </c:pt>
                <c:pt idx="75">
                  <c:v>1849</c:v>
                </c:pt>
                <c:pt idx="76">
                  <c:v>1850</c:v>
                </c:pt>
                <c:pt idx="77">
                  <c:v>1851</c:v>
                </c:pt>
                <c:pt idx="78">
                  <c:v>1852</c:v>
                </c:pt>
                <c:pt idx="79">
                  <c:v>1853</c:v>
                </c:pt>
                <c:pt idx="80">
                  <c:v>1854</c:v>
                </c:pt>
                <c:pt idx="81">
                  <c:v>1855</c:v>
                </c:pt>
                <c:pt idx="82">
                  <c:v>1856</c:v>
                </c:pt>
                <c:pt idx="83">
                  <c:v>1857</c:v>
                </c:pt>
                <c:pt idx="84">
                  <c:v>1858</c:v>
                </c:pt>
                <c:pt idx="85">
                  <c:v>1859</c:v>
                </c:pt>
                <c:pt idx="86">
                  <c:v>1860</c:v>
                </c:pt>
                <c:pt idx="87">
                  <c:v>1861</c:v>
                </c:pt>
                <c:pt idx="88">
                  <c:v>1862</c:v>
                </c:pt>
                <c:pt idx="89">
                  <c:v>1863</c:v>
                </c:pt>
                <c:pt idx="90">
                  <c:v>1864</c:v>
                </c:pt>
                <c:pt idx="91">
                  <c:v>1865</c:v>
                </c:pt>
                <c:pt idx="92">
                  <c:v>1866</c:v>
                </c:pt>
                <c:pt idx="93">
                  <c:v>1867</c:v>
                </c:pt>
                <c:pt idx="94">
                  <c:v>1868</c:v>
                </c:pt>
                <c:pt idx="95">
                  <c:v>1869</c:v>
                </c:pt>
                <c:pt idx="96">
                  <c:v>1870</c:v>
                </c:pt>
                <c:pt idx="97">
                  <c:v>1871</c:v>
                </c:pt>
                <c:pt idx="98">
                  <c:v>1872</c:v>
                </c:pt>
                <c:pt idx="99">
                  <c:v>1873</c:v>
                </c:pt>
                <c:pt idx="100">
                  <c:v>1874</c:v>
                </c:pt>
                <c:pt idx="101">
                  <c:v>1875</c:v>
                </c:pt>
                <c:pt idx="102">
                  <c:v>1876</c:v>
                </c:pt>
                <c:pt idx="103">
                  <c:v>1877</c:v>
                </c:pt>
                <c:pt idx="104">
                  <c:v>1878</c:v>
                </c:pt>
                <c:pt idx="105">
                  <c:v>1879</c:v>
                </c:pt>
                <c:pt idx="106">
                  <c:v>1880</c:v>
                </c:pt>
                <c:pt idx="107">
                  <c:v>1881</c:v>
                </c:pt>
                <c:pt idx="108">
                  <c:v>1882</c:v>
                </c:pt>
                <c:pt idx="109">
                  <c:v>1883</c:v>
                </c:pt>
                <c:pt idx="110">
                  <c:v>1884</c:v>
                </c:pt>
                <c:pt idx="111">
                  <c:v>1885</c:v>
                </c:pt>
                <c:pt idx="112">
                  <c:v>1886</c:v>
                </c:pt>
                <c:pt idx="113">
                  <c:v>1887</c:v>
                </c:pt>
                <c:pt idx="114">
                  <c:v>1888</c:v>
                </c:pt>
                <c:pt idx="115">
                  <c:v>1889</c:v>
                </c:pt>
                <c:pt idx="116">
                  <c:v>1890</c:v>
                </c:pt>
                <c:pt idx="117">
                  <c:v>1891</c:v>
                </c:pt>
                <c:pt idx="118">
                  <c:v>1892</c:v>
                </c:pt>
                <c:pt idx="119">
                  <c:v>1893</c:v>
                </c:pt>
                <c:pt idx="120">
                  <c:v>1894</c:v>
                </c:pt>
                <c:pt idx="121">
                  <c:v>1895</c:v>
                </c:pt>
                <c:pt idx="122">
                  <c:v>1896</c:v>
                </c:pt>
                <c:pt idx="123">
                  <c:v>1897</c:v>
                </c:pt>
                <c:pt idx="124">
                  <c:v>1898</c:v>
                </c:pt>
                <c:pt idx="125">
                  <c:v>1899</c:v>
                </c:pt>
                <c:pt idx="126">
                  <c:v>1900</c:v>
                </c:pt>
              </c:numCache>
            </c:numRef>
          </c:cat>
          <c:val>
            <c:numRef>
              <c:f>Sheet1!$B$2:$B$128</c:f>
              <c:numCache>
                <c:formatCode>General</c:formatCode>
                <c:ptCount val="127"/>
                <c:pt idx="0">
                  <c:v>96.068796068796061</c:v>
                </c:pt>
                <c:pt idx="1">
                  <c:v>91.031941031941031</c:v>
                </c:pt>
                <c:pt idx="2">
                  <c:v>103.93120393120397</c:v>
                </c:pt>
                <c:pt idx="3">
                  <c:v>126.65847665847662</c:v>
                </c:pt>
                <c:pt idx="4">
                  <c:v>164.37346437346437</c:v>
                </c:pt>
                <c:pt idx="5">
                  <c:v>145.45454545454541</c:v>
                </c:pt>
                <c:pt idx="6">
                  <c:v>163.26781326781324</c:v>
                </c:pt>
                <c:pt idx="7">
                  <c:v>131.6953316953317</c:v>
                </c:pt>
                <c:pt idx="8">
                  <c:v>144.47174447174444</c:v>
                </c:pt>
                <c:pt idx="9">
                  <c:v>126.65847665847662</c:v>
                </c:pt>
                <c:pt idx="10">
                  <c:v>121.74447174447174</c:v>
                </c:pt>
                <c:pt idx="11">
                  <c:v>115.84766584766585</c:v>
                </c:pt>
                <c:pt idx="12">
                  <c:v>112.89926289926289</c:v>
                </c:pt>
                <c:pt idx="13">
                  <c:v>110.81081081081078</c:v>
                </c:pt>
                <c:pt idx="14">
                  <c:v>105.89680589680586</c:v>
                </c:pt>
                <c:pt idx="15">
                  <c:v>104.91400491400489</c:v>
                </c:pt>
                <c:pt idx="16">
                  <c:v>108.84520884520883</c:v>
                </c:pt>
                <c:pt idx="17">
                  <c:v>111.79361179361177</c:v>
                </c:pt>
                <c:pt idx="18">
                  <c:v>113.88206388206386</c:v>
                </c:pt>
                <c:pt idx="19">
                  <c:v>117.8132678132678</c:v>
                </c:pt>
                <c:pt idx="20">
                  <c:v>130.71253071253071</c:v>
                </c:pt>
                <c:pt idx="21">
                  <c:v>149.50859950859953</c:v>
                </c:pt>
                <c:pt idx="22">
                  <c:v>157.37100737100741</c:v>
                </c:pt>
                <c:pt idx="23">
                  <c:v>151.47420147420144</c:v>
                </c:pt>
                <c:pt idx="24">
                  <c:v>146.43734643734646</c:v>
                </c:pt>
                <c:pt idx="25">
                  <c:v>146.43734643734646</c:v>
                </c:pt>
                <c:pt idx="26">
                  <c:v>149.50859950859953</c:v>
                </c:pt>
                <c:pt idx="27">
                  <c:v>151.47420147420144</c:v>
                </c:pt>
                <c:pt idx="28">
                  <c:v>127.64127764127767</c:v>
                </c:pt>
                <c:pt idx="29">
                  <c:v>134.64373464373463</c:v>
                </c:pt>
                <c:pt idx="30">
                  <c:v>140.54054054054052</c:v>
                </c:pt>
                <c:pt idx="31">
                  <c:v>139.55773955773961</c:v>
                </c:pt>
                <c:pt idx="32">
                  <c:v>145.45454545454541</c:v>
                </c:pt>
                <c:pt idx="33">
                  <c:v>137.59213759213762</c:v>
                </c:pt>
                <c:pt idx="34">
                  <c:v>149.50859950859953</c:v>
                </c:pt>
                <c:pt idx="35">
                  <c:v>146.43734643734646</c:v>
                </c:pt>
                <c:pt idx="36">
                  <c:v>146.43734643734646</c:v>
                </c:pt>
                <c:pt idx="37">
                  <c:v>156.38820638820647</c:v>
                </c:pt>
                <c:pt idx="38">
                  <c:v>158.35380835380838</c:v>
                </c:pt>
                <c:pt idx="39">
                  <c:v>190.04914004914002</c:v>
                </c:pt>
                <c:pt idx="40">
                  <c:v>208.84520884520884</c:v>
                </c:pt>
                <c:pt idx="41">
                  <c:v>183.16953316953311</c:v>
                </c:pt>
                <c:pt idx="42">
                  <c:v>167.3218673218673</c:v>
                </c:pt>
                <c:pt idx="43">
                  <c:v>158.35380835380838</c:v>
                </c:pt>
                <c:pt idx="44">
                  <c:v>151.47420147420144</c:v>
                </c:pt>
                <c:pt idx="45">
                  <c:v>151.47420147420144</c:v>
                </c:pt>
                <c:pt idx="46">
                  <c:v>139.55773955773961</c:v>
                </c:pt>
                <c:pt idx="47">
                  <c:v>134.64373464373463</c:v>
                </c:pt>
                <c:pt idx="48">
                  <c:v>139.55773955773961</c:v>
                </c:pt>
                <c:pt idx="49">
                  <c:v>124.69287469287467</c:v>
                </c:pt>
                <c:pt idx="50">
                  <c:v>114.86486486486484</c:v>
                </c:pt>
                <c:pt idx="51">
                  <c:v>117.8132678132678</c:v>
                </c:pt>
                <c:pt idx="52">
                  <c:v>117.8132678132678</c:v>
                </c:pt>
                <c:pt idx="53">
                  <c:v>118.79606879606878</c:v>
                </c:pt>
                <c:pt idx="54">
                  <c:v>112.89926289926289</c:v>
                </c:pt>
                <c:pt idx="55">
                  <c:v>110.81081081081078</c:v>
                </c:pt>
                <c:pt idx="56">
                  <c:v>109.82800982800981</c:v>
                </c:pt>
                <c:pt idx="57">
                  <c:v>102.94840294840296</c:v>
                </c:pt>
                <c:pt idx="58">
                  <c:v>101.96560196560196</c:v>
                </c:pt>
                <c:pt idx="59">
                  <c:v>100</c:v>
                </c:pt>
                <c:pt idx="60">
                  <c:v>101.96560196560196</c:v>
                </c:pt>
                <c:pt idx="61">
                  <c:v>104.91400491400489</c:v>
                </c:pt>
                <c:pt idx="62">
                  <c:v>110.81081081081078</c:v>
                </c:pt>
                <c:pt idx="63">
                  <c:v>113.88206388206386</c:v>
                </c:pt>
                <c:pt idx="64">
                  <c:v>110.81081081081078</c:v>
                </c:pt>
                <c:pt idx="65">
                  <c:v>110.81081081081078</c:v>
                </c:pt>
                <c:pt idx="66">
                  <c:v>102.94840294840296</c:v>
                </c:pt>
                <c:pt idx="67">
                  <c:v>103.93120393120397</c:v>
                </c:pt>
                <c:pt idx="68">
                  <c:v>97.051597051597042</c:v>
                </c:pt>
                <c:pt idx="69">
                  <c:v>88.083538083538059</c:v>
                </c:pt>
                <c:pt idx="70">
                  <c:v>89.066339066339069</c:v>
                </c:pt>
                <c:pt idx="71">
                  <c:v>90.04914004914005</c:v>
                </c:pt>
                <c:pt idx="72">
                  <c:v>91.031941031941031</c:v>
                </c:pt>
                <c:pt idx="73">
                  <c:v>98.034398034398009</c:v>
                </c:pt>
                <c:pt idx="74">
                  <c:v>93.980343980344017</c:v>
                </c:pt>
                <c:pt idx="75">
                  <c:v>91.031941031941031</c:v>
                </c:pt>
                <c:pt idx="76">
                  <c:v>92.997542997542993</c:v>
                </c:pt>
                <c:pt idx="77">
                  <c:v>91.031941031941031</c:v>
                </c:pt>
                <c:pt idx="78">
                  <c:v>92.014742014742012</c:v>
                </c:pt>
                <c:pt idx="79">
                  <c:v>92.014742014742012</c:v>
                </c:pt>
                <c:pt idx="80">
                  <c:v>100</c:v>
                </c:pt>
                <c:pt idx="81">
                  <c:v>102.94840294840296</c:v>
                </c:pt>
                <c:pt idx="82">
                  <c:v>100.982800982801</c:v>
                </c:pt>
                <c:pt idx="83">
                  <c:v>103.93120393120397</c:v>
                </c:pt>
                <c:pt idx="84">
                  <c:v>98.034398034398009</c:v>
                </c:pt>
                <c:pt idx="85">
                  <c:v>99.017199017199033</c:v>
                </c:pt>
                <c:pt idx="86">
                  <c:v>99.017199017199033</c:v>
                </c:pt>
                <c:pt idx="87">
                  <c:v>104.91400491400489</c:v>
                </c:pt>
                <c:pt idx="88">
                  <c:v>119.77886977886978</c:v>
                </c:pt>
                <c:pt idx="89">
                  <c:v>149.50859950859953</c:v>
                </c:pt>
                <c:pt idx="90">
                  <c:v>187.10073710073709</c:v>
                </c:pt>
                <c:pt idx="91">
                  <c:v>193.980343980344</c:v>
                </c:pt>
                <c:pt idx="92">
                  <c:v>189.06633906633908</c:v>
                </c:pt>
                <c:pt idx="93">
                  <c:v>176.16707616707617</c:v>
                </c:pt>
                <c:pt idx="94">
                  <c:v>169.28746928746929</c:v>
                </c:pt>
                <c:pt idx="95">
                  <c:v>162.2850122850123</c:v>
                </c:pt>
                <c:pt idx="96">
                  <c:v>155.40540540540542</c:v>
                </c:pt>
                <c:pt idx="97">
                  <c:v>145.45454545454541</c:v>
                </c:pt>
                <c:pt idx="98">
                  <c:v>145.45454545454541</c:v>
                </c:pt>
                <c:pt idx="99">
                  <c:v>142.50614250614245</c:v>
                </c:pt>
                <c:pt idx="100">
                  <c:v>135.6265356265356</c:v>
                </c:pt>
                <c:pt idx="101">
                  <c:v>130.71253071253071</c:v>
                </c:pt>
                <c:pt idx="102">
                  <c:v>127.64127764127767</c:v>
                </c:pt>
                <c:pt idx="103">
                  <c:v>124.69287469287467</c:v>
                </c:pt>
                <c:pt idx="104">
                  <c:v>118.79606879606878</c:v>
                </c:pt>
                <c:pt idx="105">
                  <c:v>118.79606879606878</c:v>
                </c:pt>
                <c:pt idx="106">
                  <c:v>121.74447174447174</c:v>
                </c:pt>
                <c:pt idx="107">
                  <c:v>121.74447174447174</c:v>
                </c:pt>
                <c:pt idx="108">
                  <c:v>121.74447174447174</c:v>
                </c:pt>
                <c:pt idx="109">
                  <c:v>119.28746928746929</c:v>
                </c:pt>
                <c:pt idx="110">
                  <c:v>116.8304668304668</c:v>
                </c:pt>
                <c:pt idx="111">
                  <c:v>114.49631449631451</c:v>
                </c:pt>
                <c:pt idx="112">
                  <c:v>112.03931203931202</c:v>
                </c:pt>
                <c:pt idx="113">
                  <c:v>113.26781326781331</c:v>
                </c:pt>
                <c:pt idx="114">
                  <c:v>113.26781326781331</c:v>
                </c:pt>
                <c:pt idx="115">
                  <c:v>109.58230958230955</c:v>
                </c:pt>
                <c:pt idx="116">
                  <c:v>108.35380835380833</c:v>
                </c:pt>
                <c:pt idx="117">
                  <c:v>108.35380835380833</c:v>
                </c:pt>
                <c:pt idx="118">
                  <c:v>108.35380835380833</c:v>
                </c:pt>
                <c:pt idx="119">
                  <c:v>107.1253071253071</c:v>
                </c:pt>
                <c:pt idx="120">
                  <c:v>102.45700245700246</c:v>
                </c:pt>
                <c:pt idx="121">
                  <c:v>100</c:v>
                </c:pt>
                <c:pt idx="122">
                  <c:v>100</c:v>
                </c:pt>
                <c:pt idx="123">
                  <c:v>98.771498771498742</c:v>
                </c:pt>
                <c:pt idx="124">
                  <c:v>98.771498771498742</c:v>
                </c:pt>
                <c:pt idx="125">
                  <c:v>98.771498771498742</c:v>
                </c:pt>
                <c:pt idx="126">
                  <c:v>100</c:v>
                </c:pt>
              </c:numCache>
            </c:numRef>
          </c:val>
        </c:ser>
        <c:axId val="54870400"/>
        <c:axId val="68200320"/>
      </c:barChart>
      <c:catAx>
        <c:axId val="54870400"/>
        <c:scaling>
          <c:orientation val="minMax"/>
        </c:scaling>
        <c:axPos val="b"/>
        <c:numFmt formatCode="General" sourceLinked="1"/>
        <c:tickLblPos val="nextTo"/>
        <c:crossAx val="68200320"/>
        <c:crosses val="autoZero"/>
        <c:auto val="1"/>
        <c:lblAlgn val="ctr"/>
        <c:lblOffset val="100"/>
      </c:catAx>
      <c:valAx>
        <c:axId val="68200320"/>
        <c:scaling>
          <c:orientation val="minMax"/>
        </c:scaling>
        <c:axPos val="l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prstDash val="sysDash"/>
            </a:ln>
          </c:spPr>
        </c:majorGridlines>
        <c:numFmt formatCode="General" sourceLinked="1"/>
        <c:tickLblPos val="nextTo"/>
        <c:crossAx val="5487040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CPI Chg</c:v>
                </c:pt>
              </c:strCache>
            </c:strRef>
          </c:tx>
          <c:cat>
            <c:numRef>
              <c:f>Sheet1!$A$2:$A$110</c:f>
              <c:numCache>
                <c:formatCode>General</c:formatCode>
                <c:ptCount val="109"/>
                <c:pt idx="0">
                  <c:v>1900</c:v>
                </c:pt>
                <c:pt idx="1">
                  <c:v>1901</c:v>
                </c:pt>
                <c:pt idx="2">
                  <c:v>1902</c:v>
                </c:pt>
                <c:pt idx="3">
                  <c:v>1903</c:v>
                </c:pt>
                <c:pt idx="4">
                  <c:v>1904</c:v>
                </c:pt>
                <c:pt idx="5">
                  <c:v>1905</c:v>
                </c:pt>
                <c:pt idx="6">
                  <c:v>1906</c:v>
                </c:pt>
                <c:pt idx="7">
                  <c:v>1907</c:v>
                </c:pt>
                <c:pt idx="8">
                  <c:v>1908</c:v>
                </c:pt>
                <c:pt idx="9">
                  <c:v>1909</c:v>
                </c:pt>
                <c:pt idx="10">
                  <c:v>1910</c:v>
                </c:pt>
                <c:pt idx="11">
                  <c:v>1911</c:v>
                </c:pt>
                <c:pt idx="12">
                  <c:v>1912</c:v>
                </c:pt>
                <c:pt idx="13">
                  <c:v>1913</c:v>
                </c:pt>
                <c:pt idx="14">
                  <c:v>1914</c:v>
                </c:pt>
                <c:pt idx="15">
                  <c:v>1915</c:v>
                </c:pt>
                <c:pt idx="16">
                  <c:v>1916</c:v>
                </c:pt>
                <c:pt idx="17">
                  <c:v>1917</c:v>
                </c:pt>
                <c:pt idx="18">
                  <c:v>1918</c:v>
                </c:pt>
                <c:pt idx="19">
                  <c:v>1919</c:v>
                </c:pt>
                <c:pt idx="20">
                  <c:v>1920</c:v>
                </c:pt>
                <c:pt idx="21">
                  <c:v>1921</c:v>
                </c:pt>
                <c:pt idx="22">
                  <c:v>1922</c:v>
                </c:pt>
                <c:pt idx="23">
                  <c:v>1923</c:v>
                </c:pt>
                <c:pt idx="24">
                  <c:v>1924</c:v>
                </c:pt>
                <c:pt idx="25">
                  <c:v>1925</c:v>
                </c:pt>
                <c:pt idx="26">
                  <c:v>1926</c:v>
                </c:pt>
                <c:pt idx="27">
                  <c:v>1927</c:v>
                </c:pt>
                <c:pt idx="28">
                  <c:v>1928</c:v>
                </c:pt>
                <c:pt idx="29">
                  <c:v>1929</c:v>
                </c:pt>
                <c:pt idx="30">
                  <c:v>1930</c:v>
                </c:pt>
                <c:pt idx="31">
                  <c:v>1931</c:v>
                </c:pt>
                <c:pt idx="32">
                  <c:v>1932</c:v>
                </c:pt>
                <c:pt idx="33">
                  <c:v>1933</c:v>
                </c:pt>
                <c:pt idx="34">
                  <c:v>1934</c:v>
                </c:pt>
                <c:pt idx="35">
                  <c:v>1935</c:v>
                </c:pt>
                <c:pt idx="36">
                  <c:v>1936</c:v>
                </c:pt>
                <c:pt idx="37">
                  <c:v>1937</c:v>
                </c:pt>
                <c:pt idx="38">
                  <c:v>1938</c:v>
                </c:pt>
                <c:pt idx="39">
                  <c:v>1939</c:v>
                </c:pt>
                <c:pt idx="40">
                  <c:v>1940</c:v>
                </c:pt>
                <c:pt idx="41">
                  <c:v>1941</c:v>
                </c:pt>
                <c:pt idx="42">
                  <c:v>1942</c:v>
                </c:pt>
                <c:pt idx="43">
                  <c:v>1943</c:v>
                </c:pt>
                <c:pt idx="44">
                  <c:v>1944</c:v>
                </c:pt>
                <c:pt idx="45">
                  <c:v>1945</c:v>
                </c:pt>
                <c:pt idx="46">
                  <c:v>1946</c:v>
                </c:pt>
                <c:pt idx="47">
                  <c:v>1947</c:v>
                </c:pt>
                <c:pt idx="48">
                  <c:v>1948</c:v>
                </c:pt>
                <c:pt idx="49">
                  <c:v>1949</c:v>
                </c:pt>
                <c:pt idx="50">
                  <c:v>1950</c:v>
                </c:pt>
                <c:pt idx="51">
                  <c:v>1951</c:v>
                </c:pt>
                <c:pt idx="52">
                  <c:v>1952</c:v>
                </c:pt>
                <c:pt idx="53">
                  <c:v>1953</c:v>
                </c:pt>
                <c:pt idx="54">
                  <c:v>1954</c:v>
                </c:pt>
                <c:pt idx="55">
                  <c:v>1955</c:v>
                </c:pt>
                <c:pt idx="56">
                  <c:v>1956</c:v>
                </c:pt>
                <c:pt idx="57">
                  <c:v>1957</c:v>
                </c:pt>
                <c:pt idx="58">
                  <c:v>1958</c:v>
                </c:pt>
                <c:pt idx="59">
                  <c:v>1959</c:v>
                </c:pt>
                <c:pt idx="60">
                  <c:v>1960</c:v>
                </c:pt>
                <c:pt idx="61">
                  <c:v>1961</c:v>
                </c:pt>
                <c:pt idx="62">
                  <c:v>1962</c:v>
                </c:pt>
                <c:pt idx="63">
                  <c:v>1963</c:v>
                </c:pt>
                <c:pt idx="64">
                  <c:v>1964</c:v>
                </c:pt>
                <c:pt idx="65">
                  <c:v>1965</c:v>
                </c:pt>
                <c:pt idx="66">
                  <c:v>1966</c:v>
                </c:pt>
                <c:pt idx="67">
                  <c:v>1967</c:v>
                </c:pt>
                <c:pt idx="68">
                  <c:v>1968</c:v>
                </c:pt>
                <c:pt idx="69">
                  <c:v>1969</c:v>
                </c:pt>
                <c:pt idx="70">
                  <c:v>1970</c:v>
                </c:pt>
                <c:pt idx="71">
                  <c:v>1971</c:v>
                </c:pt>
                <c:pt idx="72">
                  <c:v>1972</c:v>
                </c:pt>
                <c:pt idx="73">
                  <c:v>1973</c:v>
                </c:pt>
                <c:pt idx="74">
                  <c:v>1974</c:v>
                </c:pt>
                <c:pt idx="75">
                  <c:v>1975</c:v>
                </c:pt>
                <c:pt idx="76">
                  <c:v>1976</c:v>
                </c:pt>
                <c:pt idx="77">
                  <c:v>1977</c:v>
                </c:pt>
                <c:pt idx="78">
                  <c:v>1978</c:v>
                </c:pt>
                <c:pt idx="79">
                  <c:v>1979</c:v>
                </c:pt>
                <c:pt idx="80">
                  <c:v>1980</c:v>
                </c:pt>
                <c:pt idx="81">
                  <c:v>1981</c:v>
                </c:pt>
                <c:pt idx="82">
                  <c:v>1982</c:v>
                </c:pt>
                <c:pt idx="83">
                  <c:v>1983</c:v>
                </c:pt>
                <c:pt idx="84">
                  <c:v>1984</c:v>
                </c:pt>
                <c:pt idx="85">
                  <c:v>1985</c:v>
                </c:pt>
                <c:pt idx="86">
                  <c:v>1986</c:v>
                </c:pt>
                <c:pt idx="87">
                  <c:v>1987</c:v>
                </c:pt>
                <c:pt idx="88">
                  <c:v>1988</c:v>
                </c:pt>
                <c:pt idx="89">
                  <c:v>1989</c:v>
                </c:pt>
                <c:pt idx="90">
                  <c:v>1990</c:v>
                </c:pt>
                <c:pt idx="91">
                  <c:v>1991</c:v>
                </c:pt>
                <c:pt idx="92">
                  <c:v>1992</c:v>
                </c:pt>
                <c:pt idx="93">
                  <c:v>1993</c:v>
                </c:pt>
                <c:pt idx="94">
                  <c:v>1994</c:v>
                </c:pt>
                <c:pt idx="95">
                  <c:v>1995</c:v>
                </c:pt>
                <c:pt idx="96">
                  <c:v>1996</c:v>
                </c:pt>
                <c:pt idx="97">
                  <c:v>1997</c:v>
                </c:pt>
                <c:pt idx="98">
                  <c:v>1998</c:v>
                </c:pt>
                <c:pt idx="99">
                  <c:v>1999</c:v>
                </c:pt>
                <c:pt idx="100">
                  <c:v>2000</c:v>
                </c:pt>
                <c:pt idx="101">
                  <c:v>2001</c:v>
                </c:pt>
                <c:pt idx="102">
                  <c:v>2002</c:v>
                </c:pt>
                <c:pt idx="103">
                  <c:v>2003</c:v>
                </c:pt>
                <c:pt idx="104">
                  <c:v>2004</c:v>
                </c:pt>
                <c:pt idx="105">
                  <c:v>2005</c:v>
                </c:pt>
                <c:pt idx="106">
                  <c:v>2006</c:v>
                </c:pt>
                <c:pt idx="107">
                  <c:v>2007</c:v>
                </c:pt>
                <c:pt idx="108">
                  <c:v>2008</c:v>
                </c:pt>
              </c:numCache>
            </c:numRef>
          </c:cat>
          <c:val>
            <c:numRef>
              <c:f>Sheet1!$B$2:$B$110</c:f>
              <c:numCache>
                <c:formatCode>0.0%</c:formatCode>
                <c:ptCount val="109"/>
                <c:pt idx="0" formatCode="0%">
                  <c:v>1.2437810945273853E-2</c:v>
                </c:pt>
                <c:pt idx="1">
                  <c:v>1.2285012285012222E-2</c:v>
                </c:pt>
                <c:pt idx="2">
                  <c:v>1.2135922330096967E-2</c:v>
                </c:pt>
                <c:pt idx="3">
                  <c:v>2.2781774580335597E-2</c:v>
                </c:pt>
                <c:pt idx="4">
                  <c:v>1.1723329425556985E-2</c:v>
                </c:pt>
                <c:pt idx="5">
                  <c:v>-1.1587485515643262E-2</c:v>
                </c:pt>
                <c:pt idx="6">
                  <c:v>2.2274325908558275E-2</c:v>
                </c:pt>
                <c:pt idx="7">
                  <c:v>4.4724770642201601E-2</c:v>
                </c:pt>
                <c:pt idx="8">
                  <c:v>-2.08562019758507E-2</c:v>
                </c:pt>
                <c:pt idx="9">
                  <c:v>-1.1210762331838488E-2</c:v>
                </c:pt>
                <c:pt idx="10">
                  <c:v>4.4217687074830106E-2</c:v>
                </c:pt>
                <c:pt idx="11">
                  <c:v>0</c:v>
                </c:pt>
                <c:pt idx="12">
                  <c:v>2.0629750271444088E-2</c:v>
                </c:pt>
                <c:pt idx="13">
                  <c:v>2.1276595744680774E-2</c:v>
                </c:pt>
                <c:pt idx="14">
                  <c:v>9.3749999999999164E-3</c:v>
                </c:pt>
                <c:pt idx="15">
                  <c:v>5.1599587203303718E-3</c:v>
                </c:pt>
                <c:pt idx="16">
                  <c:v>9.2402464065708387E-2</c:v>
                </c:pt>
                <c:pt idx="17">
                  <c:v>0.2048872180451127</c:v>
                </c:pt>
                <c:pt idx="18">
                  <c:v>0.17472698907956333</c:v>
                </c:pt>
                <c:pt idx="19">
                  <c:v>0.14873837981407717</c:v>
                </c:pt>
                <c:pt idx="20">
                  <c:v>0.15838150289017341</c:v>
                </c:pt>
                <c:pt idx="21">
                  <c:v>-0.10678642714570863</c:v>
                </c:pt>
                <c:pt idx="22">
                  <c:v>-6.3128491620111707E-2</c:v>
                </c:pt>
                <c:pt idx="23">
                  <c:v>1.7889087656529638E-2</c:v>
                </c:pt>
                <c:pt idx="24">
                  <c:v>1.7574692442883233E-3</c:v>
                </c:pt>
                <c:pt idx="25">
                  <c:v>2.5146198830409364E-2</c:v>
                </c:pt>
                <c:pt idx="26">
                  <c:v>9.6976611523102996E-3</c:v>
                </c:pt>
                <c:pt idx="27">
                  <c:v>-1.8644067796610105E-2</c:v>
                </c:pt>
                <c:pt idx="28">
                  <c:v>-1.3816925734024267E-2</c:v>
                </c:pt>
                <c:pt idx="29">
                  <c:v>0</c:v>
                </c:pt>
                <c:pt idx="30">
                  <c:v>-2.5102159953298335E-2</c:v>
                </c:pt>
                <c:pt idx="31">
                  <c:v>-8.8023952095808267E-2</c:v>
                </c:pt>
                <c:pt idx="32">
                  <c:v>-0.10308601444517408</c:v>
                </c:pt>
                <c:pt idx="33">
                  <c:v>-5.1244509516837455E-2</c:v>
                </c:pt>
                <c:pt idx="34">
                  <c:v>3.3179012345679E-2</c:v>
                </c:pt>
                <c:pt idx="35">
                  <c:v>2.5392083644510732E-2</c:v>
                </c:pt>
                <c:pt idx="36">
                  <c:v>9.4683175528040859E-3</c:v>
                </c:pt>
                <c:pt idx="37">
                  <c:v>3.6075036075036156E-2</c:v>
                </c:pt>
                <c:pt idx="38">
                  <c:v>-1.8802228412256209E-2</c:v>
                </c:pt>
                <c:pt idx="39">
                  <c:v>-1.419446415897796E-2</c:v>
                </c:pt>
                <c:pt idx="40">
                  <c:v>1.0079193664506823E-2</c:v>
                </c:pt>
                <c:pt idx="41">
                  <c:v>4.9893086243763443E-2</c:v>
                </c:pt>
                <c:pt idx="42">
                  <c:v>0.10658520027155463</c:v>
                </c:pt>
                <c:pt idx="43">
                  <c:v>6.1349693251533839E-2</c:v>
                </c:pt>
                <c:pt idx="44">
                  <c:v>1.7341040462427681E-2</c:v>
                </c:pt>
                <c:pt idx="45">
                  <c:v>2.2727272727272717E-2</c:v>
                </c:pt>
                <c:pt idx="46">
                  <c:v>8.5555555555555635E-2</c:v>
                </c:pt>
                <c:pt idx="47">
                  <c:v>0.14329580348004092</c:v>
                </c:pt>
                <c:pt idx="48">
                  <c:v>7.7887197851387549E-2</c:v>
                </c:pt>
                <c:pt idx="49">
                  <c:v>-9.5514950166111241E-3</c:v>
                </c:pt>
                <c:pt idx="50">
                  <c:v>9.6436058700208899E-3</c:v>
                </c:pt>
                <c:pt idx="51">
                  <c:v>7.8903654485049893E-2</c:v>
                </c:pt>
                <c:pt idx="52">
                  <c:v>2.1939953810623535E-2</c:v>
                </c:pt>
                <c:pt idx="53">
                  <c:v>7.5329566854991387E-3</c:v>
                </c:pt>
                <c:pt idx="54">
                  <c:v>4.8598130841122095E-3</c:v>
                </c:pt>
                <c:pt idx="55">
                  <c:v>-3.7202380952380269E-3</c:v>
                </c:pt>
                <c:pt idx="56">
                  <c:v>1.4936519790888617E-2</c:v>
                </c:pt>
                <c:pt idx="57">
                  <c:v>3.5688005886681314E-2</c:v>
                </c:pt>
                <c:pt idx="58">
                  <c:v>2.7353463587922015E-2</c:v>
                </c:pt>
                <c:pt idx="59">
                  <c:v>8.2987551867219622E-3</c:v>
                </c:pt>
                <c:pt idx="60">
                  <c:v>1.5775034293552762E-2</c:v>
                </c:pt>
                <c:pt idx="61">
                  <c:v>1.0128291694800897E-2</c:v>
                </c:pt>
                <c:pt idx="62">
                  <c:v>1.1363636363636466E-2</c:v>
                </c:pt>
                <c:pt idx="63">
                  <c:v>1.189689358889612E-2</c:v>
                </c:pt>
                <c:pt idx="64">
                  <c:v>1.3389941214892344E-2</c:v>
                </c:pt>
                <c:pt idx="65">
                  <c:v>1.7080244924266852E-2</c:v>
                </c:pt>
                <c:pt idx="66">
                  <c:v>2.8517110266159666E-2</c:v>
                </c:pt>
                <c:pt idx="67">
                  <c:v>2.8958718422674064E-2</c:v>
                </c:pt>
                <c:pt idx="68">
                  <c:v>4.1916167664670663E-2</c:v>
                </c:pt>
                <c:pt idx="69">
                  <c:v>5.3735632183908213E-2</c:v>
                </c:pt>
                <c:pt idx="70">
                  <c:v>5.9176438505590408E-2</c:v>
                </c:pt>
                <c:pt idx="71">
                  <c:v>4.299691040164768E-2</c:v>
                </c:pt>
                <c:pt idx="72">
                  <c:v>3.3078252283387011E-2</c:v>
                </c:pt>
                <c:pt idx="73">
                  <c:v>6.2126642771804116E-2</c:v>
                </c:pt>
                <c:pt idx="74">
                  <c:v>0.10978627671541055</c:v>
                </c:pt>
                <c:pt idx="75">
                  <c:v>9.1425096290290081E-2</c:v>
                </c:pt>
                <c:pt idx="76">
                  <c:v>5.7578008915304402E-2</c:v>
                </c:pt>
                <c:pt idx="77">
                  <c:v>6.4453811029153499E-2</c:v>
                </c:pt>
                <c:pt idx="78">
                  <c:v>7.6060056096353801E-2</c:v>
                </c:pt>
                <c:pt idx="79">
                  <c:v>0.11269549218031272</c:v>
                </c:pt>
                <c:pt idx="80">
                  <c:v>0.13517982637453491</c:v>
                </c:pt>
                <c:pt idx="81">
                  <c:v>0.10378732702112183</c:v>
                </c:pt>
                <c:pt idx="82">
                  <c:v>6.1255911140437609E-2</c:v>
                </c:pt>
                <c:pt idx="83">
                  <c:v>3.2124352331606154E-2</c:v>
                </c:pt>
                <c:pt idx="84">
                  <c:v>4.3172690763052295E-2</c:v>
                </c:pt>
                <c:pt idx="85">
                  <c:v>3.5611164581328188E-2</c:v>
                </c:pt>
                <c:pt idx="86">
                  <c:v>1.8587360594795491E-2</c:v>
                </c:pt>
                <c:pt idx="87">
                  <c:v>3.6496350364963577E-2</c:v>
                </c:pt>
                <c:pt idx="88">
                  <c:v>4.137323943661976E-2</c:v>
                </c:pt>
                <c:pt idx="89">
                  <c:v>4.8182586644125239E-2</c:v>
                </c:pt>
                <c:pt idx="90">
                  <c:v>5.4032258064516073E-2</c:v>
                </c:pt>
                <c:pt idx="91">
                  <c:v>4.2081101759755095E-2</c:v>
                </c:pt>
                <c:pt idx="92">
                  <c:v>3.0102790014684411E-2</c:v>
                </c:pt>
                <c:pt idx="93">
                  <c:v>2.9935851746258013E-2</c:v>
                </c:pt>
                <c:pt idx="94">
                  <c:v>2.5605536332179882E-2</c:v>
                </c:pt>
                <c:pt idx="95">
                  <c:v>2.8340080971660075E-2</c:v>
                </c:pt>
                <c:pt idx="96">
                  <c:v>2.9527559055118051E-2</c:v>
                </c:pt>
                <c:pt idx="97">
                  <c:v>2.2944550669216083E-2</c:v>
                </c:pt>
                <c:pt idx="98">
                  <c:v>1.5576323987538833E-2</c:v>
                </c:pt>
                <c:pt idx="99">
                  <c:v>2.2085889570552027E-2</c:v>
                </c:pt>
                <c:pt idx="100">
                  <c:v>3.3613445378151148E-2</c:v>
                </c:pt>
                <c:pt idx="101">
                  <c:v>2.8455284552845631E-2</c:v>
                </c:pt>
                <c:pt idx="102">
                  <c:v>1.5810276679842031E-2</c:v>
                </c:pt>
                <c:pt idx="103">
                  <c:v>2.27904391328515E-2</c:v>
                </c:pt>
                <c:pt idx="104">
                  <c:v>2.663043478260874E-2</c:v>
                </c:pt>
                <c:pt idx="105">
                  <c:v>3.3880359978824888E-2</c:v>
                </c:pt>
                <c:pt idx="106">
                  <c:v>3.2258064516129011E-2</c:v>
                </c:pt>
                <c:pt idx="107">
                  <c:v>2.8472222222222236E-2</c:v>
                </c:pt>
                <c:pt idx="108">
                  <c:v>3.8391048519340172E-2</c:v>
                </c:pt>
              </c:numCache>
            </c:numRef>
          </c:val>
        </c:ser>
        <c:axId val="80374016"/>
        <c:axId val="80375808"/>
      </c:barChart>
      <c:catAx>
        <c:axId val="80374016"/>
        <c:scaling>
          <c:orientation val="minMax"/>
        </c:scaling>
        <c:axPos val="b"/>
        <c:numFmt formatCode="General" sourceLinked="1"/>
        <c:tickLblPos val="low"/>
        <c:crossAx val="80375808"/>
        <c:crosses val="autoZero"/>
        <c:auto val="1"/>
        <c:lblAlgn val="ctr"/>
        <c:lblOffset val="100"/>
      </c:catAx>
      <c:valAx>
        <c:axId val="80375808"/>
        <c:scaling>
          <c:orientation val="minMax"/>
        </c:scaling>
        <c:axPos val="l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prstDash val="sysDash"/>
            </a:ln>
          </c:spPr>
        </c:majorGridlines>
        <c:numFmt formatCode="0%" sourceLinked="1"/>
        <c:tickLblPos val="nextTo"/>
        <c:crossAx val="8037401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CPI</c:v>
                </c:pt>
              </c:strCache>
            </c:strRef>
          </c:tx>
          <c:cat>
            <c:numRef>
              <c:f>Sheet1!$A$2:$A$110</c:f>
              <c:numCache>
                <c:formatCode>General</c:formatCode>
                <c:ptCount val="109"/>
                <c:pt idx="0">
                  <c:v>1900</c:v>
                </c:pt>
                <c:pt idx="1">
                  <c:v>1901</c:v>
                </c:pt>
                <c:pt idx="2">
                  <c:v>1902</c:v>
                </c:pt>
                <c:pt idx="3">
                  <c:v>1903</c:v>
                </c:pt>
                <c:pt idx="4">
                  <c:v>1904</c:v>
                </c:pt>
                <c:pt idx="5">
                  <c:v>1905</c:v>
                </c:pt>
                <c:pt idx="6">
                  <c:v>1906</c:v>
                </c:pt>
                <c:pt idx="7">
                  <c:v>1907</c:v>
                </c:pt>
                <c:pt idx="8">
                  <c:v>1908</c:v>
                </c:pt>
                <c:pt idx="9">
                  <c:v>1909</c:v>
                </c:pt>
                <c:pt idx="10">
                  <c:v>1910</c:v>
                </c:pt>
                <c:pt idx="11">
                  <c:v>1911</c:v>
                </c:pt>
                <c:pt idx="12">
                  <c:v>1912</c:v>
                </c:pt>
                <c:pt idx="13">
                  <c:v>1913</c:v>
                </c:pt>
                <c:pt idx="14">
                  <c:v>1914</c:v>
                </c:pt>
                <c:pt idx="15">
                  <c:v>1915</c:v>
                </c:pt>
                <c:pt idx="16">
                  <c:v>1916</c:v>
                </c:pt>
                <c:pt idx="17">
                  <c:v>1917</c:v>
                </c:pt>
                <c:pt idx="18">
                  <c:v>1918</c:v>
                </c:pt>
                <c:pt idx="19">
                  <c:v>1919</c:v>
                </c:pt>
                <c:pt idx="20">
                  <c:v>1920</c:v>
                </c:pt>
                <c:pt idx="21">
                  <c:v>1921</c:v>
                </c:pt>
                <c:pt idx="22">
                  <c:v>1922</c:v>
                </c:pt>
                <c:pt idx="23">
                  <c:v>1923</c:v>
                </c:pt>
                <c:pt idx="24">
                  <c:v>1924</c:v>
                </c:pt>
                <c:pt idx="25">
                  <c:v>1925</c:v>
                </c:pt>
                <c:pt idx="26">
                  <c:v>1926</c:v>
                </c:pt>
                <c:pt idx="27">
                  <c:v>1927</c:v>
                </c:pt>
                <c:pt idx="28">
                  <c:v>1928</c:v>
                </c:pt>
                <c:pt idx="29">
                  <c:v>1929</c:v>
                </c:pt>
                <c:pt idx="30">
                  <c:v>1930</c:v>
                </c:pt>
                <c:pt idx="31">
                  <c:v>1931</c:v>
                </c:pt>
                <c:pt idx="32">
                  <c:v>1932</c:v>
                </c:pt>
                <c:pt idx="33">
                  <c:v>1933</c:v>
                </c:pt>
                <c:pt idx="34">
                  <c:v>1934</c:v>
                </c:pt>
                <c:pt idx="35">
                  <c:v>1935</c:v>
                </c:pt>
                <c:pt idx="36">
                  <c:v>1936</c:v>
                </c:pt>
                <c:pt idx="37">
                  <c:v>1937</c:v>
                </c:pt>
                <c:pt idx="38">
                  <c:v>1938</c:v>
                </c:pt>
                <c:pt idx="39">
                  <c:v>1939</c:v>
                </c:pt>
                <c:pt idx="40">
                  <c:v>1940</c:v>
                </c:pt>
                <c:pt idx="41">
                  <c:v>1941</c:v>
                </c:pt>
                <c:pt idx="42">
                  <c:v>1942</c:v>
                </c:pt>
                <c:pt idx="43">
                  <c:v>1943</c:v>
                </c:pt>
                <c:pt idx="44">
                  <c:v>1944</c:v>
                </c:pt>
                <c:pt idx="45">
                  <c:v>1945</c:v>
                </c:pt>
                <c:pt idx="46">
                  <c:v>1946</c:v>
                </c:pt>
                <c:pt idx="47">
                  <c:v>1947</c:v>
                </c:pt>
                <c:pt idx="48">
                  <c:v>1948</c:v>
                </c:pt>
                <c:pt idx="49">
                  <c:v>1949</c:v>
                </c:pt>
                <c:pt idx="50">
                  <c:v>1950</c:v>
                </c:pt>
                <c:pt idx="51">
                  <c:v>1951</c:v>
                </c:pt>
                <c:pt idx="52">
                  <c:v>1952</c:v>
                </c:pt>
                <c:pt idx="53">
                  <c:v>1953</c:v>
                </c:pt>
                <c:pt idx="54">
                  <c:v>1954</c:v>
                </c:pt>
                <c:pt idx="55">
                  <c:v>1955</c:v>
                </c:pt>
                <c:pt idx="56">
                  <c:v>1956</c:v>
                </c:pt>
                <c:pt idx="57">
                  <c:v>1957</c:v>
                </c:pt>
                <c:pt idx="58">
                  <c:v>1958</c:v>
                </c:pt>
                <c:pt idx="59">
                  <c:v>1959</c:v>
                </c:pt>
                <c:pt idx="60">
                  <c:v>1960</c:v>
                </c:pt>
                <c:pt idx="61">
                  <c:v>1961</c:v>
                </c:pt>
                <c:pt idx="62">
                  <c:v>1962</c:v>
                </c:pt>
                <c:pt idx="63">
                  <c:v>1963</c:v>
                </c:pt>
                <c:pt idx="64">
                  <c:v>1964</c:v>
                </c:pt>
                <c:pt idx="65">
                  <c:v>1965</c:v>
                </c:pt>
                <c:pt idx="66">
                  <c:v>1966</c:v>
                </c:pt>
                <c:pt idx="67">
                  <c:v>1967</c:v>
                </c:pt>
                <c:pt idx="68">
                  <c:v>1968</c:v>
                </c:pt>
                <c:pt idx="69">
                  <c:v>1969</c:v>
                </c:pt>
                <c:pt idx="70">
                  <c:v>1970</c:v>
                </c:pt>
                <c:pt idx="71">
                  <c:v>1971</c:v>
                </c:pt>
                <c:pt idx="72">
                  <c:v>1972</c:v>
                </c:pt>
                <c:pt idx="73">
                  <c:v>1973</c:v>
                </c:pt>
                <c:pt idx="74">
                  <c:v>1974</c:v>
                </c:pt>
                <c:pt idx="75">
                  <c:v>1975</c:v>
                </c:pt>
                <c:pt idx="76">
                  <c:v>1976</c:v>
                </c:pt>
                <c:pt idx="77">
                  <c:v>1977</c:v>
                </c:pt>
                <c:pt idx="78">
                  <c:v>1978</c:v>
                </c:pt>
                <c:pt idx="79">
                  <c:v>1979</c:v>
                </c:pt>
                <c:pt idx="80">
                  <c:v>1980</c:v>
                </c:pt>
                <c:pt idx="81">
                  <c:v>1981</c:v>
                </c:pt>
                <c:pt idx="82">
                  <c:v>1982</c:v>
                </c:pt>
                <c:pt idx="83">
                  <c:v>1983</c:v>
                </c:pt>
                <c:pt idx="84">
                  <c:v>1984</c:v>
                </c:pt>
                <c:pt idx="85">
                  <c:v>1985</c:v>
                </c:pt>
                <c:pt idx="86">
                  <c:v>1986</c:v>
                </c:pt>
                <c:pt idx="87">
                  <c:v>1987</c:v>
                </c:pt>
                <c:pt idx="88">
                  <c:v>1988</c:v>
                </c:pt>
                <c:pt idx="89">
                  <c:v>1989</c:v>
                </c:pt>
                <c:pt idx="90">
                  <c:v>1990</c:v>
                </c:pt>
                <c:pt idx="91">
                  <c:v>1991</c:v>
                </c:pt>
                <c:pt idx="92">
                  <c:v>1992</c:v>
                </c:pt>
                <c:pt idx="93">
                  <c:v>1993</c:v>
                </c:pt>
                <c:pt idx="94">
                  <c:v>1994</c:v>
                </c:pt>
                <c:pt idx="95">
                  <c:v>1995</c:v>
                </c:pt>
                <c:pt idx="96">
                  <c:v>1996</c:v>
                </c:pt>
                <c:pt idx="97">
                  <c:v>1997</c:v>
                </c:pt>
                <c:pt idx="98">
                  <c:v>1998</c:v>
                </c:pt>
                <c:pt idx="99">
                  <c:v>1999</c:v>
                </c:pt>
                <c:pt idx="100">
                  <c:v>2000</c:v>
                </c:pt>
                <c:pt idx="101">
                  <c:v>2001</c:v>
                </c:pt>
                <c:pt idx="102">
                  <c:v>2002</c:v>
                </c:pt>
                <c:pt idx="103">
                  <c:v>2003</c:v>
                </c:pt>
                <c:pt idx="104">
                  <c:v>2004</c:v>
                </c:pt>
                <c:pt idx="105">
                  <c:v>2005</c:v>
                </c:pt>
                <c:pt idx="106">
                  <c:v>2006</c:v>
                </c:pt>
                <c:pt idx="107">
                  <c:v>2007</c:v>
                </c:pt>
                <c:pt idx="108">
                  <c:v>2008</c:v>
                </c:pt>
              </c:numCache>
            </c:numRef>
          </c:cat>
          <c:val>
            <c:numRef>
              <c:f>Sheet1!$B$2:$B$110</c:f>
              <c:numCache>
                <c:formatCode>General</c:formatCode>
                <c:ptCount val="109"/>
                <c:pt idx="0">
                  <c:v>100</c:v>
                </c:pt>
                <c:pt idx="1">
                  <c:v>101.2285012285012</c:v>
                </c:pt>
                <c:pt idx="2">
                  <c:v>102.45700245700243</c:v>
                </c:pt>
                <c:pt idx="3">
                  <c:v>104.79115479115477</c:v>
                </c:pt>
                <c:pt idx="4">
                  <c:v>106.019656019656</c:v>
                </c:pt>
                <c:pt idx="5">
                  <c:v>104.79115479115477</c:v>
                </c:pt>
                <c:pt idx="6">
                  <c:v>107.1253071253071</c:v>
                </c:pt>
                <c:pt idx="7">
                  <c:v>111.91646191646187</c:v>
                </c:pt>
                <c:pt idx="8">
                  <c:v>109.58230958230955</c:v>
                </c:pt>
                <c:pt idx="9">
                  <c:v>108.3538083538083</c:v>
                </c:pt>
                <c:pt idx="10">
                  <c:v>113.14496314496316</c:v>
                </c:pt>
                <c:pt idx="11">
                  <c:v>113.14496314496316</c:v>
                </c:pt>
                <c:pt idx="12">
                  <c:v>115.47911547911551</c:v>
                </c:pt>
                <c:pt idx="13">
                  <c:v>117.93611793611792</c:v>
                </c:pt>
                <c:pt idx="14">
                  <c:v>119.04176904176903</c:v>
                </c:pt>
                <c:pt idx="15">
                  <c:v>119.65601965601965</c:v>
                </c:pt>
                <c:pt idx="16">
                  <c:v>130.71253071253071</c:v>
                </c:pt>
                <c:pt idx="17">
                  <c:v>157.4938574938574</c:v>
                </c:pt>
                <c:pt idx="18">
                  <c:v>185.01228501228502</c:v>
                </c:pt>
                <c:pt idx="19">
                  <c:v>212.53071253071252</c:v>
                </c:pt>
                <c:pt idx="20">
                  <c:v>246.19164619164619</c:v>
                </c:pt>
                <c:pt idx="21">
                  <c:v>219.90171990171987</c:v>
                </c:pt>
                <c:pt idx="22">
                  <c:v>206.01965601965597</c:v>
                </c:pt>
                <c:pt idx="23">
                  <c:v>209.70515970515967</c:v>
                </c:pt>
                <c:pt idx="24">
                  <c:v>210.07371007371006</c:v>
                </c:pt>
                <c:pt idx="25">
                  <c:v>215.3562653562654</c:v>
                </c:pt>
                <c:pt idx="26">
                  <c:v>217.44471744471741</c:v>
                </c:pt>
                <c:pt idx="27">
                  <c:v>213.39066339066341</c:v>
                </c:pt>
                <c:pt idx="28">
                  <c:v>210.44226044226048</c:v>
                </c:pt>
                <c:pt idx="29">
                  <c:v>210.44226044226048</c:v>
                </c:pt>
                <c:pt idx="30">
                  <c:v>205.15970515970514</c:v>
                </c:pt>
                <c:pt idx="31">
                  <c:v>187.10073710073715</c:v>
                </c:pt>
                <c:pt idx="32">
                  <c:v>167.81326781326783</c:v>
                </c:pt>
                <c:pt idx="33">
                  <c:v>159.21375921375918</c:v>
                </c:pt>
                <c:pt idx="34">
                  <c:v>164.49631449631451</c:v>
                </c:pt>
                <c:pt idx="35">
                  <c:v>168.67321867321866</c:v>
                </c:pt>
                <c:pt idx="36">
                  <c:v>170.27027027027026</c:v>
                </c:pt>
                <c:pt idx="37">
                  <c:v>176.41277641277648</c:v>
                </c:pt>
                <c:pt idx="38">
                  <c:v>173.09582309582314</c:v>
                </c:pt>
                <c:pt idx="39">
                  <c:v>170.63882063882068</c:v>
                </c:pt>
                <c:pt idx="40">
                  <c:v>172.35872235872245</c:v>
                </c:pt>
                <c:pt idx="41">
                  <c:v>180.95823095823107</c:v>
                </c:pt>
                <c:pt idx="42">
                  <c:v>200.24570024570028</c:v>
                </c:pt>
                <c:pt idx="43">
                  <c:v>212.53071253071258</c:v>
                </c:pt>
                <c:pt idx="44">
                  <c:v>216.21621621621628</c:v>
                </c:pt>
                <c:pt idx="45">
                  <c:v>221.1302211302212</c:v>
                </c:pt>
                <c:pt idx="46">
                  <c:v>240.04914004914011</c:v>
                </c:pt>
                <c:pt idx="47">
                  <c:v>274.44717444717435</c:v>
                </c:pt>
                <c:pt idx="48">
                  <c:v>295.82309582309585</c:v>
                </c:pt>
                <c:pt idx="49">
                  <c:v>292.99754299754301</c:v>
                </c:pt>
                <c:pt idx="50">
                  <c:v>295.82309582309585</c:v>
                </c:pt>
                <c:pt idx="51">
                  <c:v>319.1646191646193</c:v>
                </c:pt>
                <c:pt idx="52">
                  <c:v>326.16707616707629</c:v>
                </c:pt>
                <c:pt idx="53">
                  <c:v>328.62407862407872</c:v>
                </c:pt>
                <c:pt idx="54">
                  <c:v>330.22113022113024</c:v>
                </c:pt>
                <c:pt idx="55">
                  <c:v>328.99262899262908</c:v>
                </c:pt>
                <c:pt idx="56">
                  <c:v>333.90663390663389</c:v>
                </c:pt>
                <c:pt idx="57">
                  <c:v>345.82309582309591</c:v>
                </c:pt>
                <c:pt idx="58">
                  <c:v>355.28255528255539</c:v>
                </c:pt>
                <c:pt idx="59">
                  <c:v>358.23095823095832</c:v>
                </c:pt>
                <c:pt idx="60">
                  <c:v>363.88206388206402</c:v>
                </c:pt>
                <c:pt idx="61">
                  <c:v>367.56756756756766</c:v>
                </c:pt>
                <c:pt idx="62">
                  <c:v>371.74447174447192</c:v>
                </c:pt>
                <c:pt idx="63">
                  <c:v>376.16707616707635</c:v>
                </c:pt>
                <c:pt idx="64">
                  <c:v>381.20393120393135</c:v>
                </c:pt>
                <c:pt idx="65">
                  <c:v>387.71498771498784</c:v>
                </c:pt>
                <c:pt idx="66">
                  <c:v>398.77149877149884</c:v>
                </c:pt>
                <c:pt idx="67">
                  <c:v>410.31941031941051</c:v>
                </c:pt>
                <c:pt idx="68">
                  <c:v>427.51842751842764</c:v>
                </c:pt>
                <c:pt idx="69">
                  <c:v>450.49140049140061</c:v>
                </c:pt>
                <c:pt idx="70">
                  <c:v>477.1498771498774</c:v>
                </c:pt>
                <c:pt idx="71">
                  <c:v>497.66584766584788</c:v>
                </c:pt>
                <c:pt idx="72">
                  <c:v>514.12776412776441</c:v>
                </c:pt>
                <c:pt idx="73">
                  <c:v>546.06879606879659</c:v>
                </c:pt>
                <c:pt idx="74">
                  <c:v>606.0196560196564</c:v>
                </c:pt>
                <c:pt idx="75">
                  <c:v>661.4250614250617</c:v>
                </c:pt>
                <c:pt idx="76">
                  <c:v>699.5085995085999</c:v>
                </c:pt>
                <c:pt idx="77">
                  <c:v>744.59459459459492</c:v>
                </c:pt>
                <c:pt idx="78">
                  <c:v>801.22850122850173</c:v>
                </c:pt>
                <c:pt idx="79">
                  <c:v>891.52334152334208</c:v>
                </c:pt>
                <c:pt idx="80">
                  <c:v>1012.0393120393126</c:v>
                </c:pt>
                <c:pt idx="81">
                  <c:v>1117.0761670761678</c:v>
                </c:pt>
                <c:pt idx="82">
                  <c:v>1185.503685503686</c:v>
                </c:pt>
                <c:pt idx="83">
                  <c:v>1223.5872235872241</c:v>
                </c:pt>
                <c:pt idx="84">
                  <c:v>1276.4127764127772</c:v>
                </c:pt>
                <c:pt idx="85">
                  <c:v>1321.8673218673223</c:v>
                </c:pt>
                <c:pt idx="86">
                  <c:v>1346.4373464373468</c:v>
                </c:pt>
                <c:pt idx="87">
                  <c:v>1395.5773955773961</c:v>
                </c:pt>
                <c:pt idx="88">
                  <c:v>1453.3169533169541</c:v>
                </c:pt>
                <c:pt idx="89">
                  <c:v>1523.3415233415246</c:v>
                </c:pt>
                <c:pt idx="90">
                  <c:v>1605.6511056511065</c:v>
                </c:pt>
                <c:pt idx="91">
                  <c:v>1673.2186732186744</c:v>
                </c:pt>
                <c:pt idx="92">
                  <c:v>1723.587223587225</c:v>
                </c:pt>
                <c:pt idx="93">
                  <c:v>1775.1842751842764</c:v>
                </c:pt>
                <c:pt idx="94">
                  <c:v>1820.6388206388215</c:v>
                </c:pt>
                <c:pt idx="95">
                  <c:v>1872.2358722358738</c:v>
                </c:pt>
                <c:pt idx="96">
                  <c:v>1927.5184275184288</c:v>
                </c:pt>
                <c:pt idx="97">
                  <c:v>1971.7444717444732</c:v>
                </c:pt>
                <c:pt idx="98">
                  <c:v>2002.4570024570037</c:v>
                </c:pt>
                <c:pt idx="99">
                  <c:v>2046.6830466830475</c:v>
                </c:pt>
                <c:pt idx="100">
                  <c:v>2115.4791154791169</c:v>
                </c:pt>
                <c:pt idx="101">
                  <c:v>2175.6756756756768</c:v>
                </c:pt>
                <c:pt idx="102">
                  <c:v>2210.0737100737119</c:v>
                </c:pt>
                <c:pt idx="103">
                  <c:v>2260.4422604422612</c:v>
                </c:pt>
                <c:pt idx="104">
                  <c:v>2320.6388206388215</c:v>
                </c:pt>
                <c:pt idx="105">
                  <c:v>2399.2628992628997</c:v>
                </c:pt>
                <c:pt idx="106">
                  <c:v>2476.6584766584779</c:v>
                </c:pt>
                <c:pt idx="107">
                  <c:v>2547.1744471744482</c:v>
                </c:pt>
                <c:pt idx="108">
                  <c:v>2644.9631449631461</c:v>
                </c:pt>
              </c:numCache>
            </c:numRef>
          </c:val>
        </c:ser>
        <c:axId val="88841216"/>
        <c:axId val="88893696"/>
      </c:barChart>
      <c:catAx>
        <c:axId val="88841216"/>
        <c:scaling>
          <c:orientation val="minMax"/>
        </c:scaling>
        <c:axPos val="b"/>
        <c:numFmt formatCode="General" sourceLinked="1"/>
        <c:tickLblPos val="nextTo"/>
        <c:crossAx val="88893696"/>
        <c:crosses val="autoZero"/>
        <c:auto val="1"/>
        <c:lblAlgn val="ctr"/>
        <c:lblOffset val="100"/>
      </c:catAx>
      <c:valAx>
        <c:axId val="88893696"/>
        <c:scaling>
          <c:orientation val="minMax"/>
        </c:scaling>
        <c:axPos val="l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prstDash val="sysDash"/>
            </a:ln>
          </c:spPr>
        </c:majorGridlines>
        <c:numFmt formatCode="General" sourceLinked="1"/>
        <c:tickLblPos val="nextTo"/>
        <c:crossAx val="8884121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256A89-C160-48C9-8638-3A1DB1D427E7}" type="datetimeFigureOut">
              <a:rPr lang="en-US" smtClean="0"/>
              <a:t>9/30/2009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31954-0B03-4BAA-8DB9-D7C3B3840B8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167DD-4E38-4D01-B459-AE332FDA01B8}" type="datetimeFigureOut">
              <a:rPr lang="en-US" smtClean="0"/>
              <a:pPr/>
              <a:t>9/30/2009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CC9299-95CC-45CE-9BF0-8224770793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CC9299-95CC-45CE-9BF0-82247707930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1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7EE5560-D386-4A57-9F1D-2E5B4A0E9238}" type="datetimeFigureOut">
              <a:rPr lang="en-US" smtClean="0"/>
              <a:pPr/>
              <a:t>9/30/2009</a:t>
            </a:fld>
            <a:endParaRPr lang="en-US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EE5560-D386-4A57-9F1D-2E5B4A0E9238}" type="datetimeFigureOut">
              <a:rPr lang="en-US" smtClean="0"/>
              <a:pPr/>
              <a:t>9/30/2009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EE5560-D386-4A57-9F1D-2E5B4A0E9238}" type="datetimeFigureOut">
              <a:rPr lang="en-US" smtClean="0"/>
              <a:pPr/>
              <a:t>9/30/2009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EE5560-D386-4A57-9F1D-2E5B4A0E9238}" type="datetimeFigureOut">
              <a:rPr lang="en-US" smtClean="0"/>
              <a:pPr/>
              <a:t>9/30/2009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EE5560-D386-4A57-9F1D-2E5B4A0E9238}" type="datetimeFigureOut">
              <a:rPr lang="en-US" smtClean="0"/>
              <a:pPr/>
              <a:t>9/30/2009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EE5560-D386-4A57-9F1D-2E5B4A0E9238}" type="datetimeFigureOut">
              <a:rPr lang="en-US" smtClean="0"/>
              <a:pPr/>
              <a:t>9/30/2009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EE5560-D386-4A57-9F1D-2E5B4A0E9238}" type="datetimeFigureOut">
              <a:rPr lang="en-US" smtClean="0"/>
              <a:pPr/>
              <a:t>9/30/2009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EE5560-D386-4A57-9F1D-2E5B4A0E9238}" type="datetimeFigureOut">
              <a:rPr lang="en-US" smtClean="0"/>
              <a:pPr/>
              <a:t>9/30/2009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EE5560-D386-4A57-9F1D-2E5B4A0E9238}" type="datetimeFigureOut">
              <a:rPr lang="en-US" smtClean="0"/>
              <a:pPr/>
              <a:t>9/30/2009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EE5560-D386-4A57-9F1D-2E5B4A0E9238}" type="datetimeFigureOut">
              <a:rPr lang="en-US" smtClean="0"/>
              <a:pPr/>
              <a:t>9/30/2009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EE5560-D386-4A57-9F1D-2E5B4A0E9238}" type="datetimeFigureOut">
              <a:rPr lang="en-US" smtClean="0"/>
              <a:pPr/>
              <a:t>9/30/2009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fld id="{A7EE5560-D386-4A57-9F1D-2E5B4A0E9238}" type="datetimeFigureOut">
              <a:rPr lang="en-US" smtClean="0"/>
              <a:pPr/>
              <a:t>9/30/2009</a:t>
            </a:fld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A6469AE3-82B1-46C7-870A-7A66FDDD7F7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a.gov/newsreleases/national/gdp/2009/pdf/gdp2q09_3rd.pdf" TargetMode="External"/><Relationship Id="rId2" Type="http://schemas.openxmlformats.org/officeDocument/2006/relationships/hyperlink" Target="http://www.npr.org/blogs/money/2009/09/halloween_holiday_sales_take_a.html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Sept 30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ClrTx/>
              <a:buFont typeface="+mj-lt"/>
              <a:buAutoNum type="romanUcPeriod"/>
            </a:pPr>
            <a:r>
              <a:rPr lang="en-US" dirty="0" smtClean="0"/>
              <a:t>Consumer Price </a:t>
            </a:r>
            <a:r>
              <a:rPr lang="en-US" dirty="0" smtClean="0"/>
              <a:t>Index</a:t>
            </a:r>
          </a:p>
          <a:p>
            <a:pPr marL="914400" lvl="1" indent="-514350">
              <a:buClrTx/>
              <a:buFont typeface="+mj-lt"/>
              <a:buAutoNum type="alphaUcPeriod"/>
            </a:pPr>
            <a:r>
              <a:rPr lang="en-US" sz="2400" dirty="0" smtClean="0"/>
              <a:t>Measurement</a:t>
            </a:r>
          </a:p>
          <a:p>
            <a:pPr marL="914400" lvl="1" indent="-514350">
              <a:buClrTx/>
              <a:buFont typeface="+mj-lt"/>
              <a:buAutoNum type="alphaUcPeriod"/>
            </a:pPr>
            <a:r>
              <a:rPr lang="en-US" sz="2400" dirty="0" smtClean="0"/>
              <a:t>Changes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72000" y="304800"/>
            <a:ext cx="4041775" cy="639762"/>
          </a:xfrm>
        </p:spPr>
        <p:txBody>
          <a:bodyPr/>
          <a:lstStyle/>
          <a:p>
            <a:r>
              <a:rPr lang="en-US" dirty="0" smtClean="0"/>
              <a:t>New GDP Estimate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1143000"/>
            <a:ext cx="4447309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 Price Level 1774-1900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 Inflation Rate 1900 - 2008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 Price Level 1900 - 2008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95375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85800" y="980880"/>
            <a:ext cx="80010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Garamond Bold"/>
                <a:cs typeface="Arial" pitchFamily="34" charset="0"/>
              </a:rPr>
              <a:t>UNIVERSITY 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of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Garamond Bold"/>
                <a:cs typeface="Arial" pitchFamily="34" charset="0"/>
              </a:rPr>
              <a:t>VERMONT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iroshige Book"/>
                <a:cs typeface="Arial" pitchFamily="34" charset="0"/>
              </a:rPr>
              <a:t>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iroshige Book"/>
                <a:cs typeface="Arial" pitchFamily="34" charset="0"/>
              </a:rPr>
              <a:t>JANUS FORUM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iroshige Medium"/>
                <a:cs typeface="Arial" pitchFamily="34" charset="0"/>
              </a:rPr>
              <a:t>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iroshige Book"/>
                <a:cs typeface="Arial" pitchFamily="34" charset="0"/>
              </a:rPr>
              <a:t>                     Monday October 5, 4-5:30pm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iroshige Book"/>
                <a:cs typeface="Arial" pitchFamily="34" charset="0"/>
              </a:rPr>
              <a:t>      Grand Maple Ballroom, Davis Center, UVM Campus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iroshige Medium"/>
                <a:cs typeface="Arial" pitchFamily="34" charset="0"/>
              </a:rPr>
              <a:t>  $787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iroshige Medium"/>
                <a:cs typeface="Arial" pitchFamily="34" charset="0"/>
              </a:rPr>
              <a:t>Billion:Stimulus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iroshige Medium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iroshige Medium"/>
                <a:cs typeface="Arial" pitchFamily="34" charset="0"/>
              </a:rPr>
              <a:t>orSedative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iroshige Medium"/>
                <a:cs typeface="Arial" pitchFamily="34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iroshige Medium"/>
                <a:cs typeface="Arial" pitchFamily="34" charset="0"/>
              </a:rPr>
              <a:t>A Debate Featuring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iroshige Medium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iroshige Medium"/>
                <a:cs typeface="Arial" pitchFamily="34" charset="0"/>
              </a:rPr>
              <a:t>Jeffrey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iroshige Medium"/>
                <a:cs typeface="Arial" pitchFamily="34" charset="0"/>
              </a:rPr>
              <a:t>Miron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iroshige Medium"/>
                <a:cs typeface="Arial" pitchFamily="34" charset="0"/>
              </a:rPr>
              <a:t>, Ph.D.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iroshige Medium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iroshige Medium"/>
                <a:cs typeface="Arial" pitchFamily="34" charset="0"/>
              </a:rPr>
              <a:t>Senior Lecturer and Director of Undergraduate Studies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iroshige Medium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iroshige Medium"/>
                <a:cs typeface="Arial" pitchFamily="34" charset="0"/>
              </a:rPr>
              <a:t>Harvard University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iroshige Medium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iroshige Medium"/>
                <a:cs typeface="Arial" pitchFamily="34" charset="0"/>
              </a:rPr>
              <a:t>Senior Fellow, Cato Institute</a:t>
            </a:r>
            <a:endParaRPr kumimoji="0" lang="en-US" sz="9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iroshige Book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iroshige Book"/>
                <a:cs typeface="Arial" pitchFamily="34" charset="0"/>
              </a:rPr>
              <a:t>and 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iroshige Medium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iroshige Medium"/>
                <a:cs typeface="Arial" pitchFamily="34" charset="0"/>
              </a:rPr>
              <a:t>Justin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iroshige Medium"/>
                <a:cs typeface="Arial" pitchFamily="34" charset="0"/>
              </a:rPr>
              <a:t>Wolfers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iroshige Medium"/>
                <a:cs typeface="Arial" pitchFamily="34" charset="0"/>
              </a:rPr>
              <a:t>, Ph.D.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iroshige Medium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iroshige Medium"/>
                <a:cs typeface="Arial" pitchFamily="34" charset="0"/>
              </a:rPr>
              <a:t>Associate Professor of Business and Public Policy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iroshige Medium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iroshige Medium"/>
                <a:cs typeface="Arial" pitchFamily="34" charset="0"/>
              </a:rPr>
              <a:t>University of Pennsylvania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iroshige Medium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iroshige Medium"/>
                <a:cs typeface="Arial" pitchFamily="34" charset="0"/>
              </a:rPr>
              <a:t>Senior Fellow, Brooking Institution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iroshige Book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iroshige Book"/>
                <a:cs typeface="Arial" pitchFamily="34" charset="0"/>
              </a:rPr>
              <a:t>Debate Moderator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iroshige Medium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iroshige Medium"/>
                <a:cs typeface="Arial" pitchFamily="34" charset="0"/>
              </a:rPr>
              <a:t>Emerson Lynn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iroshige Medium"/>
                <a:cs typeface="Arial" pitchFamily="34" charset="0"/>
              </a:rPr>
              <a:t>Editor and Publisher of the 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iroshige Medium"/>
                <a:cs typeface="Arial" pitchFamily="34" charset="0"/>
              </a:rPr>
              <a:t>St. Albans Messenger</a:t>
            </a:r>
            <a:r>
              <a:rPr kumimoji="0" lang="en-US" sz="9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iroshige Medium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iroshige Medium"/>
                <a:cs typeface="Arial" pitchFamily="34" charset="0"/>
              </a:rPr>
              <a:t>Reception Immediately Following in the </a:t>
            </a: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iroshige Medium"/>
                <a:cs typeface="Arial" pitchFamily="34" charset="0"/>
              </a:rPr>
              <a:t>Livak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iroshige Medium"/>
                <a:cs typeface="Arial" pitchFamily="34" charset="0"/>
              </a:rPr>
              <a:t> Fireplace Lounge 5:30–6:30p.m.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iroshige Book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US" sz="3600" dirty="0" smtClean="0"/>
              <a:t>Exam 1</a:t>
            </a:r>
            <a:endParaRPr lang="en-US" sz="36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4525963"/>
          </a:xfrm>
        </p:spPr>
        <p:txBody>
          <a:bodyPr/>
          <a:lstStyle/>
          <a:p>
            <a:r>
              <a:rPr lang="en-US" sz="2800" dirty="0" smtClean="0"/>
              <a:t>Friday October 2 in class</a:t>
            </a:r>
          </a:p>
          <a:p>
            <a:r>
              <a:rPr lang="en-US" sz="2800" dirty="0" smtClean="0"/>
              <a:t>Multiple choice</a:t>
            </a:r>
          </a:p>
          <a:p>
            <a:r>
              <a:rPr lang="en-US" sz="2800" dirty="0" smtClean="0"/>
              <a:t>Covers Ch 1-5, readings on syllabus, class  materials, and  emailed readings</a:t>
            </a:r>
          </a:p>
          <a:p>
            <a:r>
              <a:rPr lang="en-US" sz="2800" dirty="0" smtClean="0"/>
              <a:t>Old exam is online</a:t>
            </a:r>
          </a:p>
          <a:p>
            <a:r>
              <a:rPr lang="en-US" sz="2800" dirty="0" smtClean="0"/>
              <a:t>Justin does not have the exam questions or answers</a:t>
            </a:r>
          </a:p>
          <a:p>
            <a:r>
              <a:rPr lang="en-US" sz="2800" dirty="0" smtClean="0"/>
              <a:t>NOTE:  Syllabus says Fall recess is Oct 7—it is Oct </a:t>
            </a:r>
            <a:r>
              <a:rPr lang="en-US" sz="2800" dirty="0" smtClean="0"/>
              <a:t>9</a:t>
            </a:r>
          </a:p>
          <a:p>
            <a:r>
              <a:rPr lang="en-US" sz="2800" dirty="0" err="1" smtClean="0"/>
              <a:t>Aplia</a:t>
            </a:r>
            <a:r>
              <a:rPr lang="en-US" sz="2800" dirty="0" smtClean="0"/>
              <a:t> Assignment Sunday and Guest Lecture Monday—Prof Justin </a:t>
            </a:r>
            <a:r>
              <a:rPr lang="en-US" sz="2800" dirty="0" err="1" smtClean="0"/>
              <a:t>Wolfers</a:t>
            </a:r>
            <a:endParaRPr lang="en-US" sz="2800" dirty="0" smtClean="0"/>
          </a:p>
          <a:p>
            <a:r>
              <a:rPr lang="en-US" sz="2800" dirty="0" smtClean="0"/>
              <a:t>Janus Forum Debate Monday 4:00 Davis Center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143000" y="2971800"/>
            <a:ext cx="7617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/>
              </a:rPr>
              <a:t>http://www.npr.org/blogs/money/2009/09/halloween_holiday_sales_take_a.html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066800" y="2057400"/>
            <a:ext cx="7180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/>
              </a:rPr>
              <a:t>http://www.bea.gov/newsreleases/national/gdp/2009/pdf/gdp2q09_3rd.pdf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136610" cy="3429000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3124200"/>
            <a:ext cx="8193291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Consumer Price Index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50,000 households</a:t>
            </a:r>
          </a:p>
          <a:p>
            <a:pPr eaLnBrk="1" hangingPunct="1"/>
            <a:r>
              <a:rPr lang="en-US" dirty="0" smtClean="0"/>
              <a:t>87 urban areas</a:t>
            </a:r>
          </a:p>
          <a:p>
            <a:pPr eaLnBrk="1" hangingPunct="1"/>
            <a:r>
              <a:rPr lang="en-US" dirty="0" smtClean="0"/>
              <a:t>23,000 retail establishments</a:t>
            </a:r>
          </a:p>
          <a:p>
            <a:pPr eaLnBrk="1" hangingPunct="1"/>
            <a:r>
              <a:rPr lang="en-US" dirty="0" smtClean="0"/>
              <a:t>96,000 items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How Do People Spend?  The CPI Basket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19200" y="1066800"/>
            <a:ext cx="5562600" cy="55065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Do People Spend?  The CPI Basket </a:t>
            </a:r>
          </a:p>
        </p:txBody>
      </p:sp>
      <p:pic>
        <p:nvPicPr>
          <p:cNvPr id="8195" name="Picture 13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524000"/>
            <a:ext cx="6019800" cy="4569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the CPI Calculated?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See handout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182</TotalTime>
  <Words>134</Words>
  <Application>Microsoft Office PowerPoint</Application>
  <PresentationFormat>On-screen Show (4:3)</PresentationFormat>
  <Paragraphs>51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Theme1</vt:lpstr>
      <vt:lpstr>Slide 1</vt:lpstr>
      <vt:lpstr>Slide 2</vt:lpstr>
      <vt:lpstr>Exam 1</vt:lpstr>
      <vt:lpstr>Slide 4</vt:lpstr>
      <vt:lpstr>Slide 5</vt:lpstr>
      <vt:lpstr>Consumer Price Index</vt:lpstr>
      <vt:lpstr>How Do People Spend?  The CPI Basket</vt:lpstr>
      <vt:lpstr>How Do People Spend?  The CPI Basket </vt:lpstr>
      <vt:lpstr>How is the CPI Calculated?</vt:lpstr>
      <vt:lpstr>US Price Level 1774-1900</vt:lpstr>
      <vt:lpstr>US Inflation Rate 1900 - 2008</vt:lpstr>
      <vt:lpstr>US Price Level 1900 - 2008</vt:lpstr>
      <vt:lpstr>Slide 13</vt:lpstr>
    </vt:vector>
  </TitlesOfParts>
  <Company>University of Vermont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 30</dc:title>
  <dc:creator>Art Woolf</dc:creator>
  <cp:lastModifiedBy>Art Woolf</cp:lastModifiedBy>
  <cp:revision>6</cp:revision>
  <dcterms:created xsi:type="dcterms:W3CDTF">2009-09-28T14:21:54Z</dcterms:created>
  <dcterms:modified xsi:type="dcterms:W3CDTF">2009-09-30T15:33:42Z</dcterms:modified>
</cp:coreProperties>
</file>